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Lst>
  <p:notesMasterIdLst>
    <p:notesMasterId r:id="rId56"/>
  </p:notesMasterIdLst>
  <p:handoutMasterIdLst>
    <p:handoutMasterId r:id="rId57"/>
  </p:handoutMasterIdLst>
  <p:sldIdLst>
    <p:sldId id="1928" r:id="rId10"/>
    <p:sldId id="1719" r:id="rId11"/>
    <p:sldId id="1939" r:id="rId12"/>
    <p:sldId id="1350" r:id="rId13"/>
    <p:sldId id="823" r:id="rId14"/>
    <p:sldId id="1938" r:id="rId15"/>
    <p:sldId id="821" r:id="rId16"/>
    <p:sldId id="815" r:id="rId17"/>
    <p:sldId id="1374" r:id="rId18"/>
    <p:sldId id="1711" r:id="rId19"/>
    <p:sldId id="1933" r:id="rId20"/>
    <p:sldId id="315" r:id="rId21"/>
    <p:sldId id="388" r:id="rId22"/>
    <p:sldId id="389" r:id="rId23"/>
    <p:sldId id="390" r:id="rId24"/>
    <p:sldId id="1694" r:id="rId25"/>
    <p:sldId id="1926" r:id="rId26"/>
    <p:sldId id="1906" r:id="rId27"/>
    <p:sldId id="1907" r:id="rId28"/>
    <p:sldId id="1927" r:id="rId29"/>
    <p:sldId id="1849" r:id="rId30"/>
    <p:sldId id="1884" r:id="rId31"/>
    <p:sldId id="1850" r:id="rId32"/>
    <p:sldId id="1720" r:id="rId33"/>
    <p:sldId id="304" r:id="rId34"/>
    <p:sldId id="288" r:id="rId35"/>
    <p:sldId id="319" r:id="rId36"/>
    <p:sldId id="1908" r:id="rId37"/>
    <p:sldId id="1909" r:id="rId38"/>
    <p:sldId id="1901" r:id="rId39"/>
    <p:sldId id="1895" r:id="rId40"/>
    <p:sldId id="1904" r:id="rId41"/>
    <p:sldId id="1923" r:id="rId42"/>
    <p:sldId id="1934" r:id="rId43"/>
    <p:sldId id="318" r:id="rId44"/>
    <p:sldId id="1734" r:id="rId45"/>
    <p:sldId id="1936" r:id="rId46"/>
    <p:sldId id="1937" r:id="rId47"/>
    <p:sldId id="1924" r:id="rId48"/>
    <p:sldId id="1921" r:id="rId49"/>
    <p:sldId id="1712" r:id="rId50"/>
    <p:sldId id="285" r:id="rId51"/>
    <p:sldId id="1702" r:id="rId52"/>
    <p:sldId id="1509" r:id="rId53"/>
    <p:sldId id="1930" r:id="rId54"/>
    <p:sldId id="1710"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FCD6A7-34C9-4E56-B112-42A85848585A}" v="43" dt="2019-07-14T05:44:58.166"/>
    <p1510:client id="{CFBD4A8C-AF77-4D77-8003-610126918839}" v="330" dt="2019-07-13T16:59:45.662"/>
    <p1510:client id="{D3B7439E-3BD6-4E2D-86BC-6F64D6B2C346}" v="20" dt="2019-07-14T15:58:33.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1" autoAdjust="0"/>
    <p:restoredTop sz="84362" autoAdjust="0"/>
  </p:normalViewPr>
  <p:slideViewPr>
    <p:cSldViewPr snapToGrid="0">
      <p:cViewPr>
        <p:scale>
          <a:sx n="100" d="100"/>
          <a:sy n="100" d="100"/>
        </p:scale>
        <p:origin x="1204" y="45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7/13/2019 2:56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7/13/2019 2:56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Compute Node VM hosting two key components of SQL DW.  </a:t>
            </a:r>
          </a:p>
          <a:p>
            <a:r>
              <a:rPr lang="en-US" sz="900" kern="1200" dirty="0">
                <a:solidFill>
                  <a:schemeClr val="tx1"/>
                </a:solidFill>
                <a:effectLst/>
                <a:latin typeface="Segoe UI Light" pitchFamily="34" charset="0"/>
                <a:ea typeface="+mn-ea"/>
                <a:cs typeface="+mn-cs"/>
              </a:rPr>
              <a:t>These two key SQL DB and DMS.  </a:t>
            </a:r>
          </a:p>
          <a:p>
            <a:r>
              <a:rPr lang="en-US" sz="900" kern="1200" dirty="0">
                <a:solidFill>
                  <a:schemeClr val="tx1"/>
                </a:solidFill>
                <a:effectLst/>
                <a:latin typeface="Segoe UI Light" pitchFamily="34" charset="0"/>
                <a:ea typeface="+mn-ea"/>
                <a:cs typeface="+mn-cs"/>
              </a:rPr>
              <a:t>DMS, stands for Data Movement Service</a:t>
            </a:r>
          </a:p>
          <a:p>
            <a:r>
              <a:rPr lang="en-US" sz="900" kern="1200" dirty="0">
                <a:solidFill>
                  <a:schemeClr val="tx1"/>
                </a:solidFill>
                <a:effectLst/>
                <a:latin typeface="Segoe UI Light" pitchFamily="34" charset="0"/>
                <a:ea typeface="+mn-ea"/>
                <a:cs typeface="+mn-cs"/>
              </a:rPr>
              <a:t>cover more later on why move data</a:t>
            </a:r>
          </a:p>
          <a:p>
            <a:r>
              <a:rPr lang="en-US" sz="900" kern="1200" dirty="0">
                <a:solidFill>
                  <a:schemeClr val="tx1"/>
                </a:solidFill>
                <a:effectLst/>
                <a:latin typeface="Segoe UI Light" pitchFamily="34" charset="0"/>
                <a:ea typeface="+mn-ea"/>
                <a:cs typeface="+mn-cs"/>
              </a:rPr>
              <a:t>SQL DB crunching the data and DMS moving </a:t>
            </a:r>
          </a:p>
          <a:p>
            <a:r>
              <a:rPr lang="en-US" sz="900" kern="1200" dirty="0">
                <a:solidFill>
                  <a:schemeClr val="tx1"/>
                </a:solidFill>
                <a:effectLst/>
                <a:latin typeface="Segoe UI Light" pitchFamily="34" charset="0"/>
                <a:ea typeface="+mn-ea"/>
                <a:cs typeface="+mn-cs"/>
              </a:rPr>
              <a:t>Third component to SQL DW, the Engine.  </a:t>
            </a:r>
          </a:p>
          <a:p>
            <a:r>
              <a:rPr lang="en-US" sz="900" kern="1200" dirty="0">
                <a:solidFill>
                  <a:schemeClr val="tx1"/>
                </a:solidFill>
                <a:effectLst/>
                <a:latin typeface="Segoe UI Light" pitchFamily="34" charset="0"/>
                <a:ea typeface="+mn-ea"/>
                <a:cs typeface="+mn-cs"/>
              </a:rPr>
              <a:t>primary function is to optimize and manage incoming work.  </a:t>
            </a:r>
          </a:p>
          <a:p>
            <a:r>
              <a:rPr lang="en-US" sz="900" kern="1200" dirty="0">
                <a:solidFill>
                  <a:schemeClr val="tx1"/>
                </a:solidFill>
                <a:effectLst/>
                <a:latin typeface="Segoe UI Light" pitchFamily="34" charset="0"/>
                <a:ea typeface="+mn-ea"/>
                <a:cs typeface="+mn-cs"/>
              </a:rPr>
              <a:t>Engine parses and creates query plans.</a:t>
            </a:r>
          </a:p>
          <a:p>
            <a:r>
              <a:rPr lang="en-US" sz="900" kern="1200" dirty="0">
                <a:solidFill>
                  <a:schemeClr val="tx1"/>
                </a:solidFill>
                <a:effectLst/>
                <a:latin typeface="Segoe UI Light" pitchFamily="34" charset="0"/>
                <a:ea typeface="+mn-ea"/>
                <a:cs typeface="+mn-cs"/>
              </a:rPr>
              <a:t>Compute node has several SQL databases.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MPP</a:t>
            </a:r>
          </a:p>
          <a:p>
            <a:r>
              <a:rPr lang="en-US" sz="900" kern="1200" dirty="0">
                <a:solidFill>
                  <a:schemeClr val="tx1"/>
                </a:solidFill>
                <a:effectLst/>
                <a:latin typeface="Segoe UI Light" pitchFamily="34" charset="0"/>
                <a:ea typeface="+mn-ea"/>
                <a:cs typeface="+mn-cs"/>
              </a:rPr>
              <a:t>Data is distributed into 60 distributions on storage</a:t>
            </a:r>
          </a:p>
          <a:p>
            <a:r>
              <a:rPr lang="en-US" sz="900" kern="1200" dirty="0">
                <a:solidFill>
                  <a:schemeClr val="tx1"/>
                </a:solidFill>
                <a:effectLst/>
                <a:latin typeface="Segoe UI Light" pitchFamily="34" charset="0"/>
                <a:ea typeface="+mn-ea"/>
                <a:cs typeface="+mn-cs"/>
              </a:rPr>
              <a:t>Each compute node is associated with a set of distributions</a:t>
            </a:r>
          </a:p>
          <a:p>
            <a:r>
              <a:rPr lang="en-US" sz="900" kern="1200" dirty="0">
                <a:solidFill>
                  <a:schemeClr val="tx1"/>
                </a:solidFill>
                <a:effectLst/>
                <a:latin typeface="Segoe UI Light" pitchFamily="34" charset="0"/>
                <a:ea typeface="+mn-ea"/>
                <a:cs typeface="+mn-cs"/>
              </a:rPr>
              <a:t>	1 Node would have all 60 distributions</a:t>
            </a:r>
          </a:p>
          <a:p>
            <a:r>
              <a:rPr lang="en-US" sz="900" kern="1200" dirty="0">
                <a:solidFill>
                  <a:schemeClr val="tx1"/>
                </a:solidFill>
                <a:effectLst/>
                <a:latin typeface="Segoe UI Light" pitchFamily="34" charset="0"/>
                <a:ea typeface="+mn-ea"/>
                <a:cs typeface="+mn-cs"/>
              </a:rPr>
              <a:t>	60 nodes would have 1 distribution each</a:t>
            </a:r>
          </a:p>
          <a:p>
            <a:r>
              <a:rPr lang="en-US" sz="900" kern="1200" dirty="0">
                <a:solidFill>
                  <a:schemeClr val="tx1"/>
                </a:solidFill>
                <a:effectLst/>
                <a:latin typeface="Segoe UI Light" pitchFamily="34" charset="0"/>
                <a:ea typeface="+mn-ea"/>
                <a:cs typeface="+mn-cs"/>
              </a:rPr>
              <a:t>This example is DW500, each compute node is hosting 12 databases.</a:t>
            </a:r>
          </a:p>
          <a:p>
            <a:r>
              <a:rPr lang="en-US" sz="900" kern="1200" dirty="0">
                <a:solidFill>
                  <a:schemeClr val="tx1"/>
                </a:solidFill>
                <a:effectLst/>
                <a:latin typeface="Segoe UI Light" pitchFamily="34" charset="0"/>
                <a:ea typeface="+mn-ea"/>
                <a:cs typeface="+mn-cs"/>
              </a:rPr>
              <a:t>Let’s say we want to take this DW500 and scale it up to a DW1000</a:t>
            </a:r>
          </a:p>
          <a:p>
            <a:r>
              <a:rPr lang="en-US" sz="900" kern="1200" dirty="0">
                <a:solidFill>
                  <a:schemeClr val="tx1"/>
                </a:solidFill>
                <a:effectLst/>
                <a:latin typeface="Segoe UI Light" pitchFamily="34" charset="0"/>
                <a:ea typeface="+mn-ea"/>
                <a:cs typeface="+mn-cs"/>
              </a:rPr>
              <a:t>What happens behind the scenes?  </a:t>
            </a:r>
          </a:p>
          <a:p>
            <a:r>
              <a:rPr lang="en-US" sz="900" kern="1200" dirty="0">
                <a:solidFill>
                  <a:schemeClr val="tx1"/>
                </a:solidFill>
                <a:effectLst/>
                <a:latin typeface="Segoe UI Light" pitchFamily="34" charset="0"/>
                <a:ea typeface="+mn-ea"/>
                <a:cs typeface="+mn-cs"/>
              </a:rPr>
              <a:t>(1) take all of the SQL Databases down, (2) add 5 more compute nodes </a:t>
            </a:r>
          </a:p>
          <a:p>
            <a:r>
              <a:rPr lang="en-US" sz="900" kern="1200" dirty="0">
                <a:solidFill>
                  <a:schemeClr val="tx1"/>
                </a:solidFill>
                <a:effectLst/>
                <a:latin typeface="Segoe UI Light" pitchFamily="34" charset="0"/>
                <a:ea typeface="+mn-ea"/>
                <a:cs typeface="+mn-cs"/>
              </a:rPr>
              <a:t>(3) start up the SQL DB databases again.  </a:t>
            </a:r>
          </a:p>
          <a:p>
            <a:r>
              <a:rPr lang="en-US" sz="900" kern="1200" dirty="0">
                <a:solidFill>
                  <a:schemeClr val="tx1"/>
                </a:solidFill>
                <a:effectLst/>
                <a:latin typeface="Segoe UI Light" pitchFamily="34" charset="0"/>
                <a:ea typeface="+mn-ea"/>
                <a:cs typeface="+mn-cs"/>
              </a:rPr>
              <a:t>some of the databases are on different compute nodes </a:t>
            </a:r>
          </a:p>
          <a:p>
            <a:r>
              <a:rPr lang="en-US" sz="900" kern="1200" dirty="0">
                <a:solidFill>
                  <a:schemeClr val="tx1"/>
                </a:solidFill>
                <a:effectLst/>
                <a:latin typeface="Segoe UI Light" pitchFamily="34" charset="0"/>
                <a:ea typeface="+mn-ea"/>
                <a:cs typeface="+mn-cs"/>
              </a:rPr>
              <a:t>6 distributions per node rather than 12</a:t>
            </a:r>
          </a:p>
          <a:p>
            <a:r>
              <a:rPr lang="en-US" sz="900" kern="1200" dirty="0">
                <a:solidFill>
                  <a:schemeClr val="tx1"/>
                </a:solidFill>
                <a:effectLst/>
                <a:latin typeface="Segoe UI Light" pitchFamily="34" charset="0"/>
                <a:ea typeface="+mn-ea"/>
                <a:cs typeface="+mn-cs"/>
              </a:rPr>
              <a:t>Each Node has half the work now</a:t>
            </a:r>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12</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538590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46649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https://docs.microsoft.com/en-us/azure/sql-data-warehouse/sql-data-warehouse-concept-recommendations</a:t>
            </a:r>
          </a:p>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17</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r>
              <a:rPr lang="en-US"/>
              <a:t>Query cap = number of running queries</a:t>
            </a:r>
          </a:p>
          <a:p>
            <a:pPr marL="228600" lvl="1" indent="0">
              <a:buNone/>
            </a:pPr>
            <a:r>
              <a:rPr lang="en-US"/>
              <a:t>Slots = size of queries that are running</a:t>
            </a:r>
          </a:p>
          <a:p>
            <a:pPr marL="228600"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7/13/2019 2:56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399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 </a:t>
            </a:r>
          </a:p>
          <a:p>
            <a:r>
              <a:rPr lang="en-US"/>
              <a:t>-Dynamic: as you scale, queries have more slots and ram to run faster, not more of those queries.</a:t>
            </a:r>
          </a:p>
          <a:p>
            <a:r>
              <a:rPr lang="en-US"/>
              <a:t>-Static: as you scale, queries have the same amount of slots and ram, you can run more of them.</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7/13/2019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690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7/13/2019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108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Quickly go through Test Cases to refresh everyone and relate them to agenda topics for the day</a:t>
            </a:r>
            <a:endParaRPr lang="en-US" sz="900" dirty="0">
              <a:effectLst/>
              <a:latin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7/13/2019 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2069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7/13/2019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3096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7/13/2019 2:56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7/13/2019 2:56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99915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72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313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WHY A CACHE? – TO ACHIEVE ELASTICITY</a:t>
            </a:r>
          </a:p>
          <a:p>
            <a:endParaRPr lang="en-US" sz="1000"/>
          </a:p>
          <a:p>
            <a:r>
              <a:rPr lang="en-US" sz="100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458B7-C791-445F-A930-2F8CA31E18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711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7/13/2019 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7/13/2019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803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https://docs.microsoft.com/en-us/sql/relational-databases/indexes/columnstore-indexes-described?view=sql-server-2014 </a:t>
            </a:r>
          </a:p>
          <a:p>
            <a:endParaRPr lang="en-US" dirty="0"/>
          </a:p>
          <a:p>
            <a:r>
              <a:rPr lang="en-US" sz="900" b="0" i="0" u="none" strike="noStrike" kern="1200" dirty="0">
                <a:solidFill>
                  <a:schemeClr val="tx1"/>
                </a:solidFill>
                <a:effectLst/>
                <a:latin typeface="Segoe UI Light" pitchFamily="34" charset="0"/>
                <a:ea typeface="+mn-ea"/>
                <a:cs typeface="+mn-cs"/>
              </a:rPr>
              <a:t>A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usually contains the maximum number of rows per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which is 1,048,576 rows.</a:t>
            </a:r>
          </a:p>
          <a:p>
            <a:r>
              <a:rPr lang="en-US" sz="900" b="0" i="0" u="none" strike="noStrike" kern="1200" dirty="0">
                <a:solidFill>
                  <a:schemeClr val="tx1"/>
                </a:solidFill>
                <a:effectLst/>
                <a:latin typeface="Segoe UI Light" pitchFamily="34" charset="0"/>
                <a:ea typeface="+mn-ea"/>
                <a:cs typeface="+mn-cs"/>
              </a:rPr>
              <a:t>Each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contains one column segment for every column in the table.</a:t>
            </a:r>
          </a:p>
          <a:p>
            <a:r>
              <a:rPr lang="en-US" sz="900" b="0" i="0" u="none" strike="noStrike" kern="1200" dirty="0">
                <a:solidFill>
                  <a:schemeClr val="tx1"/>
                </a:solidFill>
                <a:effectLst/>
                <a:latin typeface="Segoe UI Light" pitchFamily="34" charset="0"/>
                <a:ea typeface="+mn-ea"/>
                <a:cs typeface="+mn-cs"/>
              </a:rPr>
              <a:t>Each column segment is compressed together and stored on physical media.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134093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Clustered Index on a single partition</a:t>
            </a:r>
          </a:p>
          <a:p>
            <a:r>
              <a:rPr lang="en-US" dirty="0"/>
              <a:t>https://docs.microsoft.com/en-us/sql/relational-databases/sql-server-index-design-guide?view=sql-server-2017</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166799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Heap on a single partition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102020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Illustrates the compression that you get with CCI </a:t>
            </a:r>
          </a:p>
        </p:txBody>
      </p:sp>
      <p:sp>
        <p:nvSpPr>
          <p:cNvPr id="4" name="Slide Number Placeholder 3"/>
          <p:cNvSpPr>
            <a:spLocks noGrp="1"/>
          </p:cNvSpPr>
          <p:nvPr>
            <p:ph type="sldNum" sz="quarter" idx="10"/>
          </p:nvPr>
        </p:nvSpPr>
        <p:spPr/>
        <p:txBody>
          <a:bodyPr/>
          <a:lstStyle/>
          <a:p>
            <a:fld id="{09E9AFFF-354B-4475-B8EF-1A50F253B0F0}" type="slidenum">
              <a:rPr lang="en-US" smtClean="0"/>
              <a:t>39</a:t>
            </a:fld>
            <a:endParaRPr lang="en-US"/>
          </a:p>
        </p:txBody>
      </p:sp>
    </p:spTree>
    <p:extLst>
      <p:ext uri="{BB962C8B-B14F-4D97-AF65-F5344CB8AC3E}">
        <p14:creationId xmlns:p14="http://schemas.microsoft.com/office/powerpoint/2010/main" val="3689899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sz="900" b="0" i="0" u="none" strike="noStrike" kern="1200" dirty="0">
                <a:solidFill>
                  <a:schemeClr val="tx1"/>
                </a:solidFill>
                <a:effectLst/>
                <a:latin typeface="Segoe UI Light" pitchFamily="34" charset="0"/>
                <a:ea typeface="+mn-ea"/>
                <a:cs typeface="+mn-cs"/>
              </a:rPr>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endParaRPr lang="en-US" dirty="0"/>
          </a:p>
        </p:txBody>
      </p:sp>
      <p:sp>
        <p:nvSpPr>
          <p:cNvPr id="4" name="Slide Number Placeholder 3"/>
          <p:cNvSpPr>
            <a:spLocks noGrp="1"/>
          </p:cNvSpPr>
          <p:nvPr>
            <p:ph type="sldNum" sz="quarter" idx="10"/>
          </p:nvPr>
        </p:nvSpPr>
        <p:spPr/>
        <p:txBody>
          <a:bodyPr/>
          <a:lstStyle/>
          <a:p>
            <a:fld id="{93BDD02C-049B-44A4-9E6F-23C5A8DD5066}" type="slidenum">
              <a:rPr lang="en-US" smtClean="0"/>
              <a:t>40</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7/13/2019 2:56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7/13/2019 2:56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06816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694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7/13/2019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83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96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kumimoji="0" lang="en-US" sz="11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34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7/13/2019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86911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7/13/2019 2:56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98201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g"/><Relationship Id="rId1" Type="http://schemas.openxmlformats.org/officeDocument/2006/relationships/slideMaster" Target="../slideMasters/slideMaster5.xml"/><Relationship Id="rId4" Type="http://schemas.openxmlformats.org/officeDocument/2006/relationships/image" Target="../media/image31.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7/13/2019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7/13/2019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1.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1.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6" Type="http://schemas.openxmlformats.org/officeDocument/2006/relationships/image" Target="../media/image23.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theme" Target="../theme/theme4.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image" Target="../media/image26.emf"/><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theme" Target="../theme/theme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theme" Target="../theme/theme6.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image" Target="../media/image33.emf"/><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51.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56.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aka.ms/sqldw"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hyperlink" Target="http://aka.ms/engage_dw_cse" TargetMode="External"/><Relationship Id="rId4" Type="http://schemas.openxmlformats.org/officeDocument/2006/relationships/hyperlink" Target="http://aka.ms/sql-dw-feedback"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68.xml"/><Relationship Id="rId6" Type="http://schemas.microsoft.com/office/2007/relationships/hdphoto" Target="../media/hdphoto2.wdp"/><Relationship Id="rId5" Type="http://schemas.openxmlformats.org/officeDocument/2006/relationships/image" Target="../media/image4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68.xml"/><Relationship Id="rId6" Type="http://schemas.microsoft.com/office/2007/relationships/hdphoto" Target="../media/hdphoto2.wdp"/><Relationship Id="rId5" Type="http://schemas.openxmlformats.org/officeDocument/2006/relationships/image" Target="../media/image4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8.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524000"/>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p>
        </p:txBody>
      </p:sp>
      <p:sp>
        <p:nvSpPr>
          <p:cNvPr id="5" name="Text Placeholder 4"/>
          <p:cNvSpPr>
            <a:spLocks noGrp="1"/>
          </p:cNvSpPr>
          <p:nvPr>
            <p:ph type="body" sz="quarter" idx="12"/>
          </p:nvPr>
        </p:nvSpPr>
        <p:spPr/>
        <p:txBody>
          <a:bodyPr/>
          <a:lstStyle/>
          <a:p>
            <a:r>
              <a:rPr lang="en-US" dirty="0"/>
              <a:t>Keshav Pokkuluri</a:t>
            </a:r>
          </a:p>
          <a:p>
            <a:r>
              <a:rPr lang="en-US" dirty="0"/>
              <a:t>Casey Karst</a:t>
            </a:r>
          </a:p>
          <a:p>
            <a:r>
              <a:rPr lang="en-US" dirty="0"/>
              <a:t>Kal Yella</a:t>
            </a:r>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a:t>Under the hood - Architecture</a:t>
            </a:r>
          </a:p>
        </p:txBody>
      </p:sp>
    </p:spTree>
    <p:extLst>
      <p:ext uri="{BB962C8B-B14F-4D97-AF65-F5344CB8AC3E}">
        <p14:creationId xmlns:p14="http://schemas.microsoft.com/office/powerpoint/2010/main" val="234044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a:t>Separate compute from storage</a:t>
            </a:r>
            <a:br>
              <a:rPr lang="en-GB"/>
            </a:br>
            <a:endParaRPr lang="en-US"/>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sp>
        <p:nvSpPr>
          <p:cNvPr id="3" name="Title 2"/>
          <p:cNvSpPr>
            <a:spLocks noGrp="1"/>
          </p:cNvSpPr>
          <p:nvPr>
            <p:ph type="title"/>
          </p:nvPr>
        </p:nvSpPr>
        <p:spPr/>
        <p:txBody>
          <a:bodyPr/>
          <a:lstStyle/>
          <a:p>
            <a:r>
              <a:rPr lang="en-GB"/>
              <a:t>Independently scale compute</a:t>
            </a:r>
            <a:br>
              <a:rPr lang="en-GB"/>
            </a:br>
            <a:endParaRPr lang="en-US"/>
          </a:p>
        </p:txBody>
      </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nvGrpSpPr>
          <p:cNvPr id="98" name="Storage Set">
            <a:extLst>
              <a:ext uri="{FF2B5EF4-FFF2-40B4-BE49-F238E27FC236}">
                <a16:creationId xmlns:a16="http://schemas.microsoft.com/office/drawing/2014/main" id="{7340B756-2B3F-4E38-A3E6-8EF0361EBD99}"/>
              </a:ext>
            </a:extLst>
          </p:cNvPr>
          <p:cNvGrpSpPr/>
          <p:nvPr/>
        </p:nvGrpSpPr>
        <p:grpSpPr>
          <a:xfrm>
            <a:off x="1070955" y="3857253"/>
            <a:ext cx="10403121" cy="2879912"/>
            <a:chOff x="1070225" y="3857302"/>
            <a:chExt cx="10404596" cy="2880320"/>
          </a:xfrm>
          <a:solidFill>
            <a:schemeClr val="tx2"/>
          </a:solidFill>
        </p:grpSpPr>
        <p:sp>
          <p:nvSpPr>
            <p:cNvPr id="99" name="Rounded Rectangle 24">
              <a:extLst>
                <a:ext uri="{FF2B5EF4-FFF2-40B4-BE49-F238E27FC236}">
                  <a16:creationId xmlns:a16="http://schemas.microsoft.com/office/drawing/2014/main" id="{4F4B9593-83A8-4589-987C-E58B7E63307C}"/>
                </a:ext>
              </a:extLst>
            </p:cNvPr>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00" name="Storage">
              <a:extLst>
                <a:ext uri="{FF2B5EF4-FFF2-40B4-BE49-F238E27FC236}">
                  <a16:creationId xmlns:a16="http://schemas.microsoft.com/office/drawing/2014/main" id="{D83E7763-EE5B-4785-B9BA-A065D16F25CC}"/>
                </a:ext>
              </a:extLst>
            </p:cNvPr>
            <p:cNvGrpSpPr/>
            <p:nvPr/>
          </p:nvGrpSpPr>
          <p:grpSpPr>
            <a:xfrm>
              <a:off x="2105793" y="4063853"/>
              <a:ext cx="7367095" cy="524478"/>
              <a:chOff x="2105793" y="4063853"/>
              <a:chExt cx="7367095" cy="524478"/>
            </a:xfrm>
            <a:grpFill/>
          </p:grpSpPr>
          <p:pic>
            <p:nvPicPr>
              <p:cNvPr id="102" name="Picture 101">
                <a:extLst>
                  <a:ext uri="{FF2B5EF4-FFF2-40B4-BE49-F238E27FC236}">
                    <a16:creationId xmlns:a16="http://schemas.microsoft.com/office/drawing/2014/main" id="{F1F0C49C-E258-4DC6-858C-53A8D7B605CA}"/>
                  </a:ext>
                </a:extLst>
              </p:cNvPr>
              <p:cNvPicPr>
                <a:picLocks noChangeAspect="1"/>
              </p:cNvPicPr>
              <p:nvPr/>
            </p:nvPicPr>
            <p:blipFill>
              <a:blip r:embed="rId4">
                <a:biLevel thresh="25000"/>
              </a:blip>
              <a:stretch>
                <a:fillRect/>
              </a:stretch>
            </p:blipFill>
            <p:spPr>
              <a:xfrm>
                <a:off x="7409700" y="4073326"/>
                <a:ext cx="498824" cy="498825"/>
              </a:xfrm>
              <a:prstGeom prst="rect">
                <a:avLst/>
              </a:prstGeom>
              <a:grpFill/>
              <a:ln>
                <a:noFill/>
              </a:ln>
            </p:spPr>
          </p:pic>
          <p:pic>
            <p:nvPicPr>
              <p:cNvPr id="103" name="Picture 102">
                <a:extLst>
                  <a:ext uri="{FF2B5EF4-FFF2-40B4-BE49-F238E27FC236}">
                    <a16:creationId xmlns:a16="http://schemas.microsoft.com/office/drawing/2014/main" id="{6FEB4FB7-9024-4386-80CF-6CCD05AD278A}"/>
                  </a:ext>
                </a:extLst>
              </p:cNvPr>
              <p:cNvPicPr>
                <a:picLocks noChangeAspect="1"/>
              </p:cNvPicPr>
              <p:nvPr/>
            </p:nvPicPr>
            <p:blipFill>
              <a:blip r:embed="rId4">
                <a:biLevel thresh="25000"/>
              </a:blip>
              <a:stretch>
                <a:fillRect/>
              </a:stretch>
            </p:blipFill>
            <p:spPr>
              <a:xfrm>
                <a:off x="8192260" y="4089506"/>
                <a:ext cx="498824" cy="498825"/>
              </a:xfrm>
              <a:prstGeom prst="rect">
                <a:avLst/>
              </a:prstGeom>
              <a:grpFill/>
              <a:ln>
                <a:noFill/>
              </a:ln>
            </p:spPr>
          </p:pic>
          <p:pic>
            <p:nvPicPr>
              <p:cNvPr id="104" name="Picture 103">
                <a:extLst>
                  <a:ext uri="{FF2B5EF4-FFF2-40B4-BE49-F238E27FC236}">
                    <a16:creationId xmlns:a16="http://schemas.microsoft.com/office/drawing/2014/main" id="{146F8F6C-0F75-48E1-8B10-D95CBF85B051}"/>
                  </a:ext>
                </a:extLst>
              </p:cNvPr>
              <p:cNvPicPr>
                <a:picLocks noChangeAspect="1"/>
              </p:cNvPicPr>
              <p:nvPr/>
            </p:nvPicPr>
            <p:blipFill>
              <a:blip r:embed="rId4">
                <a:biLevel thresh="25000"/>
              </a:blip>
              <a:stretch>
                <a:fillRect/>
              </a:stretch>
            </p:blipFill>
            <p:spPr>
              <a:xfrm>
                <a:off x="8974064" y="4089506"/>
                <a:ext cx="498824" cy="498825"/>
              </a:xfrm>
              <a:prstGeom prst="rect">
                <a:avLst/>
              </a:prstGeom>
              <a:grpFill/>
              <a:ln>
                <a:noFill/>
              </a:ln>
            </p:spPr>
          </p:pic>
          <p:pic>
            <p:nvPicPr>
              <p:cNvPr id="105" name="Picture 104">
                <a:extLst>
                  <a:ext uri="{FF2B5EF4-FFF2-40B4-BE49-F238E27FC236}">
                    <a16:creationId xmlns:a16="http://schemas.microsoft.com/office/drawing/2014/main" id="{9C2F70FC-533F-4BA2-A6BD-82815DCA9B12}"/>
                  </a:ext>
                </a:extLst>
              </p:cNvPr>
              <p:cNvPicPr>
                <a:picLocks noChangeAspect="1"/>
              </p:cNvPicPr>
              <p:nvPr/>
            </p:nvPicPr>
            <p:blipFill>
              <a:blip r:embed="rId4">
                <a:biLevel thresh="25000"/>
              </a:blip>
              <a:stretch>
                <a:fillRect/>
              </a:stretch>
            </p:blipFill>
            <p:spPr>
              <a:xfrm>
                <a:off x="2105793" y="4073326"/>
                <a:ext cx="498824" cy="498825"/>
              </a:xfrm>
              <a:prstGeom prst="rect">
                <a:avLst/>
              </a:prstGeom>
              <a:grpFill/>
              <a:ln>
                <a:noFill/>
              </a:ln>
            </p:spPr>
          </p:pic>
          <p:pic>
            <p:nvPicPr>
              <p:cNvPr id="106" name="Picture 105">
                <a:extLst>
                  <a:ext uri="{FF2B5EF4-FFF2-40B4-BE49-F238E27FC236}">
                    <a16:creationId xmlns:a16="http://schemas.microsoft.com/office/drawing/2014/main" id="{7E99EB72-8678-4DA8-BB13-EC7AA2379C5B}"/>
                  </a:ext>
                </a:extLst>
              </p:cNvPr>
              <p:cNvPicPr>
                <a:picLocks noChangeAspect="1"/>
              </p:cNvPicPr>
              <p:nvPr/>
            </p:nvPicPr>
            <p:blipFill>
              <a:blip r:embed="rId4">
                <a:biLevel thresh="25000"/>
              </a:blip>
              <a:stretch>
                <a:fillRect/>
              </a:stretch>
            </p:blipFill>
            <p:spPr>
              <a:xfrm>
                <a:off x="2815380" y="4069943"/>
                <a:ext cx="498824" cy="498825"/>
              </a:xfrm>
              <a:prstGeom prst="rect">
                <a:avLst/>
              </a:prstGeom>
              <a:grpFill/>
              <a:ln>
                <a:noFill/>
              </a:ln>
            </p:spPr>
          </p:pic>
          <p:pic>
            <p:nvPicPr>
              <p:cNvPr id="107" name="Picture 106">
                <a:extLst>
                  <a:ext uri="{FF2B5EF4-FFF2-40B4-BE49-F238E27FC236}">
                    <a16:creationId xmlns:a16="http://schemas.microsoft.com/office/drawing/2014/main" id="{83855F40-5C76-4B34-9118-30BCAA187B0E}"/>
                  </a:ext>
                </a:extLst>
              </p:cNvPr>
              <p:cNvPicPr>
                <a:picLocks noChangeAspect="1"/>
              </p:cNvPicPr>
              <p:nvPr/>
            </p:nvPicPr>
            <p:blipFill>
              <a:blip r:embed="rId4">
                <a:biLevel thresh="25000"/>
              </a:blip>
              <a:stretch>
                <a:fillRect/>
              </a:stretch>
            </p:blipFill>
            <p:spPr>
              <a:xfrm>
                <a:off x="3545702" y="4078224"/>
                <a:ext cx="498824" cy="498825"/>
              </a:xfrm>
              <a:prstGeom prst="rect">
                <a:avLst/>
              </a:prstGeom>
              <a:grpFill/>
              <a:ln>
                <a:noFill/>
              </a:ln>
            </p:spPr>
          </p:pic>
          <p:pic>
            <p:nvPicPr>
              <p:cNvPr id="109" name="Picture 108">
                <a:extLst>
                  <a:ext uri="{FF2B5EF4-FFF2-40B4-BE49-F238E27FC236}">
                    <a16:creationId xmlns:a16="http://schemas.microsoft.com/office/drawing/2014/main" id="{6C2B20A9-DDD5-40BE-AD34-33339733E364}"/>
                  </a:ext>
                </a:extLst>
              </p:cNvPr>
              <p:cNvPicPr>
                <a:picLocks noChangeAspect="1"/>
              </p:cNvPicPr>
              <p:nvPr/>
            </p:nvPicPr>
            <p:blipFill>
              <a:blip r:embed="rId4">
                <a:biLevel thresh="25000"/>
              </a:blip>
              <a:stretch>
                <a:fillRect/>
              </a:stretch>
            </p:blipFill>
            <p:spPr>
              <a:xfrm>
                <a:off x="4305964" y="4074966"/>
                <a:ext cx="498824" cy="498825"/>
              </a:xfrm>
              <a:prstGeom prst="rect">
                <a:avLst/>
              </a:prstGeom>
              <a:grpFill/>
              <a:ln>
                <a:noFill/>
              </a:ln>
            </p:spPr>
          </p:pic>
          <p:pic>
            <p:nvPicPr>
              <p:cNvPr id="111" name="Picture 110">
                <a:extLst>
                  <a:ext uri="{FF2B5EF4-FFF2-40B4-BE49-F238E27FC236}">
                    <a16:creationId xmlns:a16="http://schemas.microsoft.com/office/drawing/2014/main" id="{F98E4F28-AB1F-40CC-A6D3-CE27EE2CFB33}"/>
                  </a:ext>
                </a:extLst>
              </p:cNvPr>
              <p:cNvPicPr>
                <a:picLocks noChangeAspect="1"/>
              </p:cNvPicPr>
              <p:nvPr/>
            </p:nvPicPr>
            <p:blipFill>
              <a:blip r:embed="rId4">
                <a:biLevel thresh="25000"/>
              </a:blip>
              <a:stretch>
                <a:fillRect/>
              </a:stretch>
            </p:blipFill>
            <p:spPr>
              <a:xfrm>
                <a:off x="5113063" y="4078224"/>
                <a:ext cx="498824" cy="498825"/>
              </a:xfrm>
              <a:prstGeom prst="rect">
                <a:avLst/>
              </a:prstGeom>
              <a:grpFill/>
              <a:ln>
                <a:noFill/>
              </a:ln>
            </p:spPr>
          </p:pic>
          <p:pic>
            <p:nvPicPr>
              <p:cNvPr id="112" name="Picture 111">
                <a:extLst>
                  <a:ext uri="{FF2B5EF4-FFF2-40B4-BE49-F238E27FC236}">
                    <a16:creationId xmlns:a16="http://schemas.microsoft.com/office/drawing/2014/main" id="{F0643230-B31B-462D-AF20-7965816D8C2E}"/>
                  </a:ext>
                </a:extLst>
              </p:cNvPr>
              <p:cNvPicPr>
                <a:picLocks noChangeAspect="1"/>
              </p:cNvPicPr>
              <p:nvPr/>
            </p:nvPicPr>
            <p:blipFill>
              <a:blip r:embed="rId4">
                <a:biLevel thresh="25000"/>
              </a:blip>
              <a:stretch>
                <a:fillRect/>
              </a:stretch>
            </p:blipFill>
            <p:spPr>
              <a:xfrm>
                <a:off x="5873665" y="4063853"/>
                <a:ext cx="498824" cy="498825"/>
              </a:xfrm>
              <a:prstGeom prst="rect">
                <a:avLst/>
              </a:prstGeom>
              <a:grpFill/>
              <a:ln>
                <a:noFill/>
              </a:ln>
            </p:spPr>
          </p:pic>
          <p:pic>
            <p:nvPicPr>
              <p:cNvPr id="113" name="Picture 112">
                <a:extLst>
                  <a:ext uri="{FF2B5EF4-FFF2-40B4-BE49-F238E27FC236}">
                    <a16:creationId xmlns:a16="http://schemas.microsoft.com/office/drawing/2014/main" id="{75531757-0D2B-4892-B3E3-682924C5B145}"/>
                  </a:ext>
                </a:extLst>
              </p:cNvPr>
              <p:cNvPicPr>
                <a:picLocks noChangeAspect="1"/>
              </p:cNvPicPr>
              <p:nvPr/>
            </p:nvPicPr>
            <p:blipFill>
              <a:blip r:embed="rId4">
                <a:biLevel thresh="25000"/>
              </a:blip>
              <a:stretch>
                <a:fillRect/>
              </a:stretch>
            </p:blipFill>
            <p:spPr>
              <a:xfrm>
                <a:off x="6622793" y="4063853"/>
                <a:ext cx="498824" cy="498825"/>
              </a:xfrm>
              <a:prstGeom prst="rect">
                <a:avLst/>
              </a:prstGeom>
              <a:grpFill/>
              <a:ln>
                <a:noFill/>
              </a:ln>
            </p:spPr>
          </p:pic>
        </p:grpSp>
        <p:sp>
          <p:nvSpPr>
            <p:cNvPr id="101" name="Storage Text">
              <a:extLst>
                <a:ext uri="{FF2B5EF4-FFF2-40B4-BE49-F238E27FC236}">
                  <a16:creationId xmlns:a16="http://schemas.microsoft.com/office/drawing/2014/main" id="{A2B8DA3C-9013-479C-86D6-C31850FB5252}"/>
                </a:ext>
              </a:extLst>
            </p:cNvPr>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114" name="Picture 113">
            <a:extLst>
              <a:ext uri="{FF2B5EF4-FFF2-40B4-BE49-F238E27FC236}">
                <a16:creationId xmlns:a16="http://schemas.microsoft.com/office/drawing/2014/main" id="{F6F46744-7920-46E0-91B4-5C381E2EF873}"/>
              </a:ext>
            </a:extLst>
          </p:cNvPr>
          <p:cNvPicPr>
            <a:picLocks noChangeAspect="1"/>
          </p:cNvPicPr>
          <p:nvPr/>
        </p:nvPicPr>
        <p:blipFill>
          <a:blip r:embed="rId4">
            <a:biLevel thresh="25000"/>
          </a:blip>
          <a:stretch>
            <a:fillRect/>
          </a:stretch>
        </p:blipFill>
        <p:spPr>
          <a:xfrm>
            <a:off x="9741582"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06AB82F0-C2C4-4D21-8FB6-E27B626AED2B}"/>
              </a:ext>
            </a:extLst>
          </p:cNvPr>
          <p:cNvPicPr>
            <a:picLocks noChangeAspect="1"/>
          </p:cNvPicPr>
          <p:nvPr/>
        </p:nvPicPr>
        <p:blipFill>
          <a:blip r:embed="rId4">
            <a:biLevel thresh="25000"/>
          </a:blip>
          <a:stretch>
            <a:fillRect/>
          </a:stretch>
        </p:blipFill>
        <p:spPr>
          <a:xfrm>
            <a:off x="10430895" y="4089424"/>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DC8ACC24-4B6D-4C38-9E34-B7F8C23FD77B}"/>
              </a:ext>
            </a:extLst>
          </p:cNvPr>
          <p:cNvPicPr>
            <a:picLocks noChangeAspect="1"/>
          </p:cNvPicPr>
          <p:nvPr/>
        </p:nvPicPr>
        <p:blipFill>
          <a:blip r:embed="rId4">
            <a:biLevel thresh="25000"/>
          </a:blip>
          <a:stretch>
            <a:fillRect/>
          </a:stretch>
        </p:blipFill>
        <p:spPr>
          <a:xfrm>
            <a:off x="7392015" y="4601130"/>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501AC120-F350-4A03-B17A-60E94280C2AD}"/>
              </a:ext>
            </a:extLst>
          </p:cNvPr>
          <p:cNvPicPr>
            <a:picLocks noChangeAspect="1"/>
          </p:cNvPicPr>
          <p:nvPr/>
        </p:nvPicPr>
        <p:blipFill>
          <a:blip r:embed="rId4">
            <a:biLevel thresh="25000"/>
          </a:blip>
          <a:stretch>
            <a:fillRect/>
          </a:stretch>
        </p:blipFill>
        <p:spPr>
          <a:xfrm>
            <a:off x="8174464"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D2EE7185-1BF7-4FB4-A83D-9A0C07E9E2DA}"/>
              </a:ext>
            </a:extLst>
          </p:cNvPr>
          <p:cNvPicPr>
            <a:picLocks noChangeAspect="1"/>
          </p:cNvPicPr>
          <p:nvPr/>
        </p:nvPicPr>
        <p:blipFill>
          <a:blip r:embed="rId4">
            <a:biLevel thresh="25000"/>
          </a:blip>
          <a:stretch>
            <a:fillRect/>
          </a:stretch>
        </p:blipFill>
        <p:spPr>
          <a:xfrm>
            <a:off x="8956158" y="4617307"/>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99A9DDBC-B6EC-45C9-82E4-DCB2829D8344}"/>
              </a:ext>
            </a:extLst>
          </p:cNvPr>
          <p:cNvPicPr>
            <a:picLocks noChangeAspect="1"/>
          </p:cNvPicPr>
          <p:nvPr/>
        </p:nvPicPr>
        <p:blipFill>
          <a:blip r:embed="rId4">
            <a:biLevel thresh="25000"/>
          </a:blip>
          <a:stretch>
            <a:fillRect/>
          </a:stretch>
        </p:blipFill>
        <p:spPr>
          <a:xfrm>
            <a:off x="2088860" y="4601130"/>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FD0D91EF-8361-4AF0-A4A3-CC8DBC13FC67}"/>
              </a:ext>
            </a:extLst>
          </p:cNvPr>
          <p:cNvPicPr>
            <a:picLocks noChangeAspect="1"/>
          </p:cNvPicPr>
          <p:nvPr/>
        </p:nvPicPr>
        <p:blipFill>
          <a:blip r:embed="rId4">
            <a:biLevel thresh="25000"/>
          </a:blip>
          <a:stretch>
            <a:fillRect/>
          </a:stretch>
        </p:blipFill>
        <p:spPr>
          <a:xfrm>
            <a:off x="2798346" y="459774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BEAECABA-5538-4C1A-B7BD-C4EA05FFE205}"/>
              </a:ext>
            </a:extLst>
          </p:cNvPr>
          <p:cNvPicPr>
            <a:picLocks noChangeAspect="1"/>
          </p:cNvPicPr>
          <p:nvPr/>
        </p:nvPicPr>
        <p:blipFill>
          <a:blip r:embed="rId4">
            <a:biLevel thresh="25000"/>
          </a:blip>
          <a:stretch>
            <a:fillRect/>
          </a:stretch>
        </p:blipFill>
        <p:spPr>
          <a:xfrm>
            <a:off x="3528565" y="4606027"/>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318EBD7B-0439-496D-A487-811C44975F29}"/>
              </a:ext>
            </a:extLst>
          </p:cNvPr>
          <p:cNvPicPr>
            <a:picLocks noChangeAspect="1"/>
          </p:cNvPicPr>
          <p:nvPr/>
        </p:nvPicPr>
        <p:blipFill>
          <a:blip r:embed="rId4">
            <a:biLevel thresh="25000"/>
          </a:blip>
          <a:stretch>
            <a:fillRect/>
          </a:stretch>
        </p:blipFill>
        <p:spPr>
          <a:xfrm>
            <a:off x="4288719" y="4602769"/>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7422DE59-C524-413B-8583-EBCCD902D782}"/>
              </a:ext>
            </a:extLst>
          </p:cNvPr>
          <p:cNvPicPr>
            <a:picLocks noChangeAspect="1"/>
          </p:cNvPicPr>
          <p:nvPr/>
        </p:nvPicPr>
        <p:blipFill>
          <a:blip r:embed="rId4">
            <a:biLevel thresh="25000"/>
          </a:blip>
          <a:stretch>
            <a:fillRect/>
          </a:stretch>
        </p:blipFill>
        <p:spPr>
          <a:xfrm>
            <a:off x="5095704" y="4606027"/>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6E011C2B-7D89-4C14-ACDB-A82EF35F95D2}"/>
              </a:ext>
            </a:extLst>
          </p:cNvPr>
          <p:cNvPicPr>
            <a:picLocks noChangeAspect="1"/>
          </p:cNvPicPr>
          <p:nvPr/>
        </p:nvPicPr>
        <p:blipFill>
          <a:blip r:embed="rId4">
            <a:biLevel thresh="25000"/>
          </a:blip>
          <a:stretch>
            <a:fillRect/>
          </a:stretch>
        </p:blipFill>
        <p:spPr>
          <a:xfrm>
            <a:off x="5856198"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532515F3-36F7-4E73-8C8D-17B7D2409F06}"/>
              </a:ext>
            </a:extLst>
          </p:cNvPr>
          <p:cNvPicPr>
            <a:picLocks noChangeAspect="1"/>
          </p:cNvPicPr>
          <p:nvPr/>
        </p:nvPicPr>
        <p:blipFill>
          <a:blip r:embed="rId4">
            <a:biLevel thresh="25000"/>
          </a:blip>
          <a:stretch>
            <a:fillRect/>
          </a:stretch>
        </p:blipFill>
        <p:spPr>
          <a:xfrm>
            <a:off x="6605220" y="459165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9DDF9A41-B578-473B-BEA8-4024D61A715C}"/>
              </a:ext>
            </a:extLst>
          </p:cNvPr>
          <p:cNvPicPr>
            <a:picLocks noChangeAspect="1"/>
          </p:cNvPicPr>
          <p:nvPr/>
        </p:nvPicPr>
        <p:blipFill>
          <a:blip r:embed="rId4">
            <a:biLevel thresh="25000"/>
          </a:blip>
          <a:stretch>
            <a:fillRect/>
          </a:stretch>
        </p:blipFill>
        <p:spPr>
          <a:xfrm>
            <a:off x="7381805" y="5158788"/>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938A8147-DA83-42E3-A179-5918871A4A1E}"/>
              </a:ext>
            </a:extLst>
          </p:cNvPr>
          <p:cNvPicPr>
            <a:picLocks noChangeAspect="1"/>
          </p:cNvPicPr>
          <p:nvPr/>
        </p:nvPicPr>
        <p:blipFill>
          <a:blip r:embed="rId4">
            <a:biLevel thresh="25000"/>
          </a:blip>
          <a:stretch>
            <a:fillRect/>
          </a:stretch>
        </p:blipFill>
        <p:spPr>
          <a:xfrm>
            <a:off x="8164254"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AAF3C291-429E-4ACA-9A89-99686A703A81}"/>
              </a:ext>
            </a:extLst>
          </p:cNvPr>
          <p:cNvPicPr>
            <a:picLocks noChangeAspect="1"/>
          </p:cNvPicPr>
          <p:nvPr/>
        </p:nvPicPr>
        <p:blipFill>
          <a:blip r:embed="rId4">
            <a:biLevel thresh="25000"/>
          </a:blip>
          <a:stretch>
            <a:fillRect/>
          </a:stretch>
        </p:blipFill>
        <p:spPr>
          <a:xfrm>
            <a:off x="8945948" y="5174965"/>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BB0EFA4D-D129-42F9-B63B-90DB5FF68A81}"/>
              </a:ext>
            </a:extLst>
          </p:cNvPr>
          <p:cNvPicPr>
            <a:picLocks noChangeAspect="1"/>
          </p:cNvPicPr>
          <p:nvPr/>
        </p:nvPicPr>
        <p:blipFill>
          <a:blip r:embed="rId4">
            <a:biLevel thresh="25000"/>
          </a:blip>
          <a:stretch>
            <a:fillRect/>
          </a:stretch>
        </p:blipFill>
        <p:spPr>
          <a:xfrm>
            <a:off x="2078650" y="5158788"/>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591890A1-D1AE-4787-88DE-0B111320E48C}"/>
              </a:ext>
            </a:extLst>
          </p:cNvPr>
          <p:cNvPicPr>
            <a:picLocks noChangeAspect="1"/>
          </p:cNvPicPr>
          <p:nvPr/>
        </p:nvPicPr>
        <p:blipFill>
          <a:blip r:embed="rId4">
            <a:biLevel thresh="25000"/>
          </a:blip>
          <a:stretch>
            <a:fillRect/>
          </a:stretch>
        </p:blipFill>
        <p:spPr>
          <a:xfrm>
            <a:off x="2788136" y="515540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07A67D46-EC97-4AE8-90EF-EE24E28D6450}"/>
              </a:ext>
            </a:extLst>
          </p:cNvPr>
          <p:cNvPicPr>
            <a:picLocks noChangeAspect="1"/>
          </p:cNvPicPr>
          <p:nvPr/>
        </p:nvPicPr>
        <p:blipFill>
          <a:blip r:embed="rId4">
            <a:biLevel thresh="25000"/>
          </a:blip>
          <a:stretch>
            <a:fillRect/>
          </a:stretch>
        </p:blipFill>
        <p:spPr>
          <a:xfrm>
            <a:off x="3518355" y="5163685"/>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5E0EDB0F-2137-4EF5-A4B7-7614BB17FB28}"/>
              </a:ext>
            </a:extLst>
          </p:cNvPr>
          <p:cNvPicPr>
            <a:picLocks noChangeAspect="1"/>
          </p:cNvPicPr>
          <p:nvPr/>
        </p:nvPicPr>
        <p:blipFill>
          <a:blip r:embed="rId4">
            <a:biLevel thresh="25000"/>
          </a:blip>
          <a:stretch>
            <a:fillRect/>
          </a:stretch>
        </p:blipFill>
        <p:spPr>
          <a:xfrm>
            <a:off x="4278509" y="5160427"/>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E4D0584B-6873-4CDA-A951-8EE48F262F7D}"/>
              </a:ext>
            </a:extLst>
          </p:cNvPr>
          <p:cNvPicPr>
            <a:picLocks noChangeAspect="1"/>
          </p:cNvPicPr>
          <p:nvPr/>
        </p:nvPicPr>
        <p:blipFill>
          <a:blip r:embed="rId4">
            <a:biLevel thresh="25000"/>
          </a:blip>
          <a:stretch>
            <a:fillRect/>
          </a:stretch>
        </p:blipFill>
        <p:spPr>
          <a:xfrm>
            <a:off x="5085494" y="5163685"/>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F4EFC0A3-7292-4434-99DB-2C77EFA57A41}"/>
              </a:ext>
            </a:extLst>
          </p:cNvPr>
          <p:cNvPicPr>
            <a:picLocks noChangeAspect="1"/>
          </p:cNvPicPr>
          <p:nvPr/>
        </p:nvPicPr>
        <p:blipFill>
          <a:blip r:embed="rId4">
            <a:biLevel thresh="25000"/>
          </a:blip>
          <a:stretch>
            <a:fillRect/>
          </a:stretch>
        </p:blipFill>
        <p:spPr>
          <a:xfrm>
            <a:off x="5845988"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BFDE4767-A8D7-4D6E-A89F-BAB159142FB4}"/>
              </a:ext>
            </a:extLst>
          </p:cNvPr>
          <p:cNvPicPr>
            <a:picLocks noChangeAspect="1"/>
          </p:cNvPicPr>
          <p:nvPr/>
        </p:nvPicPr>
        <p:blipFill>
          <a:blip r:embed="rId4">
            <a:biLevel thresh="25000"/>
          </a:blip>
          <a:stretch>
            <a:fillRect/>
          </a:stretch>
        </p:blipFill>
        <p:spPr>
          <a:xfrm>
            <a:off x="6595010" y="5149316"/>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2E7066E0-A5EA-4A47-9EB0-15579C35968D}"/>
              </a:ext>
            </a:extLst>
          </p:cNvPr>
          <p:cNvPicPr>
            <a:picLocks noChangeAspect="1"/>
          </p:cNvPicPr>
          <p:nvPr/>
        </p:nvPicPr>
        <p:blipFill>
          <a:blip r:embed="rId4">
            <a:biLevel thresh="25000"/>
          </a:blip>
          <a:stretch>
            <a:fillRect/>
          </a:stretch>
        </p:blipFill>
        <p:spPr>
          <a:xfrm>
            <a:off x="7364398" y="5652027"/>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18CD6104-805E-4DE1-B142-11327E383D95}"/>
              </a:ext>
            </a:extLst>
          </p:cNvPr>
          <p:cNvPicPr>
            <a:picLocks noChangeAspect="1"/>
          </p:cNvPicPr>
          <p:nvPr/>
        </p:nvPicPr>
        <p:blipFill>
          <a:blip r:embed="rId4">
            <a:biLevel thresh="25000"/>
          </a:blip>
          <a:stretch>
            <a:fillRect/>
          </a:stretch>
        </p:blipFill>
        <p:spPr>
          <a:xfrm>
            <a:off x="8146847"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A74C4DBD-9B26-4C77-B0AF-7E9DE9795F9B}"/>
              </a:ext>
            </a:extLst>
          </p:cNvPr>
          <p:cNvPicPr>
            <a:picLocks noChangeAspect="1"/>
          </p:cNvPicPr>
          <p:nvPr/>
        </p:nvPicPr>
        <p:blipFill>
          <a:blip r:embed="rId4">
            <a:biLevel thresh="25000"/>
          </a:blip>
          <a:stretch>
            <a:fillRect/>
          </a:stretch>
        </p:blipFill>
        <p:spPr>
          <a:xfrm>
            <a:off x="8928541" y="5668204"/>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C798D106-D5B1-4467-988C-EB2ABF2112D5}"/>
              </a:ext>
            </a:extLst>
          </p:cNvPr>
          <p:cNvPicPr>
            <a:picLocks noChangeAspect="1"/>
          </p:cNvPicPr>
          <p:nvPr/>
        </p:nvPicPr>
        <p:blipFill>
          <a:blip r:embed="rId4">
            <a:biLevel thresh="25000"/>
          </a:blip>
          <a:stretch>
            <a:fillRect/>
          </a:stretch>
        </p:blipFill>
        <p:spPr>
          <a:xfrm>
            <a:off x="2061243" y="5652027"/>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77784F78-ACEA-4D24-AB64-3E9E06C56F10}"/>
              </a:ext>
            </a:extLst>
          </p:cNvPr>
          <p:cNvPicPr>
            <a:picLocks noChangeAspect="1"/>
          </p:cNvPicPr>
          <p:nvPr/>
        </p:nvPicPr>
        <p:blipFill>
          <a:blip r:embed="rId4">
            <a:biLevel thresh="25000"/>
          </a:blip>
          <a:stretch>
            <a:fillRect/>
          </a:stretch>
        </p:blipFill>
        <p:spPr>
          <a:xfrm>
            <a:off x="2770729" y="564864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74D387A9-52DE-47A2-A141-A24B8FB4D309}"/>
              </a:ext>
            </a:extLst>
          </p:cNvPr>
          <p:cNvPicPr>
            <a:picLocks noChangeAspect="1"/>
          </p:cNvPicPr>
          <p:nvPr/>
        </p:nvPicPr>
        <p:blipFill>
          <a:blip r:embed="rId4">
            <a:biLevel thresh="25000"/>
          </a:blip>
          <a:stretch>
            <a:fillRect/>
          </a:stretch>
        </p:blipFill>
        <p:spPr>
          <a:xfrm>
            <a:off x="3500948" y="5656924"/>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364B692D-B62C-495C-808C-CB916AFF9F6B}"/>
              </a:ext>
            </a:extLst>
          </p:cNvPr>
          <p:cNvPicPr>
            <a:picLocks noChangeAspect="1"/>
          </p:cNvPicPr>
          <p:nvPr/>
        </p:nvPicPr>
        <p:blipFill>
          <a:blip r:embed="rId4">
            <a:biLevel thresh="25000"/>
          </a:blip>
          <a:stretch>
            <a:fillRect/>
          </a:stretch>
        </p:blipFill>
        <p:spPr>
          <a:xfrm>
            <a:off x="4261102" y="5653666"/>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ED0DD3B5-9F7F-4958-B564-AC676BCB4200}"/>
              </a:ext>
            </a:extLst>
          </p:cNvPr>
          <p:cNvPicPr>
            <a:picLocks noChangeAspect="1"/>
          </p:cNvPicPr>
          <p:nvPr/>
        </p:nvPicPr>
        <p:blipFill>
          <a:blip r:embed="rId4">
            <a:biLevel thresh="25000"/>
          </a:blip>
          <a:stretch>
            <a:fillRect/>
          </a:stretch>
        </p:blipFill>
        <p:spPr>
          <a:xfrm>
            <a:off x="5068087" y="5656924"/>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8F5A83B0-8B25-441F-B7C9-3C607412FD71}"/>
              </a:ext>
            </a:extLst>
          </p:cNvPr>
          <p:cNvPicPr>
            <a:picLocks noChangeAspect="1"/>
          </p:cNvPicPr>
          <p:nvPr/>
        </p:nvPicPr>
        <p:blipFill>
          <a:blip r:embed="rId4">
            <a:biLevel thresh="25000"/>
          </a:blip>
          <a:stretch>
            <a:fillRect/>
          </a:stretch>
        </p:blipFill>
        <p:spPr>
          <a:xfrm>
            <a:off x="5828581"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33F4F8FA-1CC0-422D-B5E0-35582256075A}"/>
              </a:ext>
            </a:extLst>
          </p:cNvPr>
          <p:cNvPicPr>
            <a:picLocks noChangeAspect="1"/>
          </p:cNvPicPr>
          <p:nvPr/>
        </p:nvPicPr>
        <p:blipFill>
          <a:blip r:embed="rId4">
            <a:biLevel thresh="25000"/>
          </a:blip>
          <a:stretch>
            <a:fillRect/>
          </a:stretch>
        </p:blipFill>
        <p:spPr>
          <a:xfrm>
            <a:off x="6577603" y="5642555"/>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6313A9B7-A270-4714-9686-8639DAE4CA99}"/>
              </a:ext>
            </a:extLst>
          </p:cNvPr>
          <p:cNvPicPr>
            <a:picLocks noChangeAspect="1"/>
          </p:cNvPicPr>
          <p:nvPr/>
        </p:nvPicPr>
        <p:blipFill>
          <a:blip r:embed="rId4">
            <a:biLevel thresh="25000"/>
          </a:blip>
          <a:stretch>
            <a:fillRect/>
          </a:stretch>
        </p:blipFill>
        <p:spPr>
          <a:xfrm>
            <a:off x="7374716" y="6156939"/>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4AFDABC8-B91D-4501-A4BD-303C2FD670AF}"/>
              </a:ext>
            </a:extLst>
          </p:cNvPr>
          <p:cNvPicPr>
            <a:picLocks noChangeAspect="1"/>
          </p:cNvPicPr>
          <p:nvPr/>
        </p:nvPicPr>
        <p:blipFill>
          <a:blip r:embed="rId4">
            <a:biLevel thresh="25000"/>
          </a:blip>
          <a:stretch>
            <a:fillRect/>
          </a:stretch>
        </p:blipFill>
        <p:spPr>
          <a:xfrm>
            <a:off x="8157165"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CABAC921-6CC2-4A91-93FF-B950E52788C3}"/>
              </a:ext>
            </a:extLst>
          </p:cNvPr>
          <p:cNvPicPr>
            <a:picLocks noChangeAspect="1"/>
          </p:cNvPicPr>
          <p:nvPr/>
        </p:nvPicPr>
        <p:blipFill>
          <a:blip r:embed="rId4">
            <a:biLevel thresh="25000"/>
          </a:blip>
          <a:stretch>
            <a:fillRect/>
          </a:stretch>
        </p:blipFill>
        <p:spPr>
          <a:xfrm>
            <a:off x="8938859" y="6173116"/>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B9BB4718-DED0-4017-8381-CA26FFD02F3B}"/>
              </a:ext>
            </a:extLst>
          </p:cNvPr>
          <p:cNvPicPr>
            <a:picLocks noChangeAspect="1"/>
          </p:cNvPicPr>
          <p:nvPr/>
        </p:nvPicPr>
        <p:blipFill>
          <a:blip r:embed="rId4">
            <a:biLevel thresh="25000"/>
          </a:blip>
          <a:stretch>
            <a:fillRect/>
          </a:stretch>
        </p:blipFill>
        <p:spPr>
          <a:xfrm>
            <a:off x="2071561" y="6156939"/>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6EA2497D-6933-4608-A646-ABB3E0504B8D}"/>
              </a:ext>
            </a:extLst>
          </p:cNvPr>
          <p:cNvPicPr>
            <a:picLocks noChangeAspect="1"/>
          </p:cNvPicPr>
          <p:nvPr/>
        </p:nvPicPr>
        <p:blipFill>
          <a:blip r:embed="rId4">
            <a:biLevel thresh="25000"/>
          </a:blip>
          <a:stretch>
            <a:fillRect/>
          </a:stretch>
        </p:blipFill>
        <p:spPr>
          <a:xfrm>
            <a:off x="2781047" y="615355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01968835-3829-4E8C-ACF8-3A06C4709F81}"/>
              </a:ext>
            </a:extLst>
          </p:cNvPr>
          <p:cNvPicPr>
            <a:picLocks noChangeAspect="1"/>
          </p:cNvPicPr>
          <p:nvPr/>
        </p:nvPicPr>
        <p:blipFill>
          <a:blip r:embed="rId4">
            <a:biLevel thresh="25000"/>
          </a:blip>
          <a:stretch>
            <a:fillRect/>
          </a:stretch>
        </p:blipFill>
        <p:spPr>
          <a:xfrm>
            <a:off x="3511266" y="6161836"/>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798071DB-9E55-4E1A-9256-D9E2F019B296}"/>
              </a:ext>
            </a:extLst>
          </p:cNvPr>
          <p:cNvPicPr>
            <a:picLocks noChangeAspect="1"/>
          </p:cNvPicPr>
          <p:nvPr/>
        </p:nvPicPr>
        <p:blipFill>
          <a:blip r:embed="rId4">
            <a:biLevel thresh="25000"/>
          </a:blip>
          <a:stretch>
            <a:fillRect/>
          </a:stretch>
        </p:blipFill>
        <p:spPr>
          <a:xfrm>
            <a:off x="4271420" y="6158578"/>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3F811E6A-5A36-4CAE-8699-F3269D80DA0A}"/>
              </a:ext>
            </a:extLst>
          </p:cNvPr>
          <p:cNvPicPr>
            <a:picLocks noChangeAspect="1"/>
          </p:cNvPicPr>
          <p:nvPr/>
        </p:nvPicPr>
        <p:blipFill>
          <a:blip r:embed="rId4">
            <a:biLevel thresh="25000"/>
          </a:blip>
          <a:stretch>
            <a:fillRect/>
          </a:stretch>
        </p:blipFill>
        <p:spPr>
          <a:xfrm>
            <a:off x="5078405" y="6161836"/>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020562D9-39D6-404E-8D2B-9D55A08F7248}"/>
              </a:ext>
            </a:extLst>
          </p:cNvPr>
          <p:cNvPicPr>
            <a:picLocks noChangeAspect="1"/>
          </p:cNvPicPr>
          <p:nvPr/>
        </p:nvPicPr>
        <p:blipFill>
          <a:blip r:embed="rId4">
            <a:biLevel thresh="25000"/>
          </a:blip>
          <a:stretch>
            <a:fillRect/>
          </a:stretch>
        </p:blipFill>
        <p:spPr>
          <a:xfrm>
            <a:off x="5838899"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12B778A-5FF9-42D6-9FDF-C7A6A94D280E}"/>
              </a:ext>
            </a:extLst>
          </p:cNvPr>
          <p:cNvPicPr>
            <a:picLocks noChangeAspect="1"/>
          </p:cNvPicPr>
          <p:nvPr/>
        </p:nvPicPr>
        <p:blipFill>
          <a:blip r:embed="rId4">
            <a:biLevel thresh="25000"/>
          </a:blip>
          <a:stretch>
            <a:fillRect/>
          </a:stretch>
        </p:blipFill>
        <p:spPr>
          <a:xfrm>
            <a:off x="6587921" y="614746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6CB47F85-5EF1-4C88-95F5-9C15AC2B8486}"/>
              </a:ext>
            </a:extLst>
          </p:cNvPr>
          <p:cNvPicPr>
            <a:picLocks noChangeAspect="1"/>
          </p:cNvPicPr>
          <p:nvPr/>
        </p:nvPicPr>
        <p:blipFill>
          <a:blip r:embed="rId4">
            <a:biLevel thresh="25000"/>
          </a:blip>
          <a:stretch>
            <a:fillRect/>
          </a:stretch>
        </p:blipFill>
        <p:spPr>
          <a:xfrm>
            <a:off x="9741582"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8E7CCB20-AAB7-42D1-BF1D-8279F15C1097}"/>
              </a:ext>
            </a:extLst>
          </p:cNvPr>
          <p:cNvPicPr>
            <a:picLocks noChangeAspect="1"/>
          </p:cNvPicPr>
          <p:nvPr/>
        </p:nvPicPr>
        <p:blipFill>
          <a:blip r:embed="rId4">
            <a:biLevel thresh="25000"/>
          </a:blip>
          <a:stretch>
            <a:fillRect/>
          </a:stretch>
        </p:blipFill>
        <p:spPr>
          <a:xfrm>
            <a:off x="10430895" y="4624427"/>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C52AFB18-2DE0-4CDC-A251-8D359B6833F8}"/>
              </a:ext>
            </a:extLst>
          </p:cNvPr>
          <p:cNvPicPr>
            <a:picLocks noChangeAspect="1"/>
          </p:cNvPicPr>
          <p:nvPr/>
        </p:nvPicPr>
        <p:blipFill>
          <a:blip r:embed="rId4">
            <a:biLevel thresh="25000"/>
          </a:blip>
          <a:stretch>
            <a:fillRect/>
          </a:stretch>
        </p:blipFill>
        <p:spPr>
          <a:xfrm>
            <a:off x="9733462"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103851FF-24BB-4276-8B78-CCA959905242}"/>
              </a:ext>
            </a:extLst>
          </p:cNvPr>
          <p:cNvPicPr>
            <a:picLocks noChangeAspect="1"/>
          </p:cNvPicPr>
          <p:nvPr/>
        </p:nvPicPr>
        <p:blipFill>
          <a:blip r:embed="rId4">
            <a:biLevel thresh="25000"/>
          </a:blip>
          <a:stretch>
            <a:fillRect/>
          </a:stretch>
        </p:blipFill>
        <p:spPr>
          <a:xfrm>
            <a:off x="10422775" y="5195681"/>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3C0298AB-D02A-4185-BEA7-1A99DB011F6B}"/>
              </a:ext>
            </a:extLst>
          </p:cNvPr>
          <p:cNvPicPr>
            <a:picLocks noChangeAspect="1"/>
          </p:cNvPicPr>
          <p:nvPr/>
        </p:nvPicPr>
        <p:blipFill>
          <a:blip r:embed="rId4">
            <a:biLevel thresh="25000"/>
          </a:blip>
          <a:stretch>
            <a:fillRect/>
          </a:stretch>
        </p:blipFill>
        <p:spPr>
          <a:xfrm>
            <a:off x="9733155"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2B372F81-A3DC-49DD-86C2-55F07A387C16}"/>
              </a:ext>
            </a:extLst>
          </p:cNvPr>
          <p:cNvPicPr>
            <a:picLocks noChangeAspect="1"/>
          </p:cNvPicPr>
          <p:nvPr/>
        </p:nvPicPr>
        <p:blipFill>
          <a:blip r:embed="rId4">
            <a:biLevel thresh="25000"/>
          </a:blip>
          <a:stretch>
            <a:fillRect/>
          </a:stretch>
        </p:blipFill>
        <p:spPr>
          <a:xfrm>
            <a:off x="10422468" y="5673360"/>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E4F14718-49B5-4E91-91B1-572097FBE732}"/>
              </a:ext>
            </a:extLst>
          </p:cNvPr>
          <p:cNvPicPr>
            <a:picLocks noChangeAspect="1"/>
          </p:cNvPicPr>
          <p:nvPr/>
        </p:nvPicPr>
        <p:blipFill>
          <a:blip r:embed="rId4">
            <a:biLevel thresh="25000"/>
          </a:blip>
          <a:stretch>
            <a:fillRect/>
          </a:stretch>
        </p:blipFill>
        <p:spPr>
          <a:xfrm>
            <a:off x="9741582" y="6156939"/>
            <a:ext cx="498753" cy="498754"/>
          </a:xfrm>
          <a:prstGeom prst="rect">
            <a:avLst/>
          </a:prstGeom>
          <a:solidFill>
            <a:schemeClr val="tx2"/>
          </a:solidFill>
          <a:ln>
            <a:noFill/>
          </a:ln>
        </p:spPr>
      </p:pic>
      <p:pic>
        <p:nvPicPr>
          <p:cNvPr id="164" name="Picture 163">
            <a:extLst>
              <a:ext uri="{FF2B5EF4-FFF2-40B4-BE49-F238E27FC236}">
                <a16:creationId xmlns:a16="http://schemas.microsoft.com/office/drawing/2014/main" id="{3E522072-A5AC-47E4-B730-B343E0126F4A}"/>
              </a:ext>
            </a:extLst>
          </p:cNvPr>
          <p:cNvPicPr>
            <a:picLocks noChangeAspect="1"/>
          </p:cNvPicPr>
          <p:nvPr/>
        </p:nvPicPr>
        <p:blipFill>
          <a:blip r:embed="rId4">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183250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10456416" y="261570"/>
            <a:ext cx="1317525" cy="1278495"/>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grp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sp>
        <p:nvSpPr>
          <p:cNvPr id="3" name="Title 2"/>
          <p:cNvSpPr>
            <a:spLocks noGrp="1"/>
          </p:cNvSpPr>
          <p:nvPr>
            <p:ph type="title"/>
          </p:nvPr>
        </p:nvSpPr>
        <p:spPr/>
        <p:txBody>
          <a:bodyPr/>
          <a:lstStyle/>
          <a:p>
            <a:r>
              <a:rPr lang="en-GB"/>
              <a:t>Pause and resume workload</a:t>
            </a:r>
            <a:endParaRPr lang="en-US"/>
          </a:p>
        </p:txBody>
      </p:sp>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nvGrpSpPr>
          <p:cNvPr id="97" name="Storage Set">
            <a:extLst>
              <a:ext uri="{FF2B5EF4-FFF2-40B4-BE49-F238E27FC236}">
                <a16:creationId xmlns:a16="http://schemas.microsoft.com/office/drawing/2014/main" id="{E34DD93A-DD88-4C7C-9DC5-12696E04C594}"/>
              </a:ext>
            </a:extLst>
          </p:cNvPr>
          <p:cNvGrpSpPr/>
          <p:nvPr/>
        </p:nvGrpSpPr>
        <p:grpSpPr>
          <a:xfrm>
            <a:off x="1070955" y="3857253"/>
            <a:ext cx="10403121" cy="2879912"/>
            <a:chOff x="1070225" y="3857302"/>
            <a:chExt cx="10404596" cy="2880320"/>
          </a:xfrm>
          <a:solidFill>
            <a:schemeClr val="tx2"/>
          </a:solidFill>
        </p:grpSpPr>
        <p:sp>
          <p:nvSpPr>
            <p:cNvPr id="98" name="Rounded Rectangle 24">
              <a:extLst>
                <a:ext uri="{FF2B5EF4-FFF2-40B4-BE49-F238E27FC236}">
                  <a16:creationId xmlns:a16="http://schemas.microsoft.com/office/drawing/2014/main" id="{E16CE85B-2ECE-40D1-934D-833FBC503DC2}"/>
                </a:ext>
              </a:extLst>
            </p:cNvPr>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99" name="Storage">
              <a:extLst>
                <a:ext uri="{FF2B5EF4-FFF2-40B4-BE49-F238E27FC236}">
                  <a16:creationId xmlns:a16="http://schemas.microsoft.com/office/drawing/2014/main" id="{0F2A0101-675D-4E9F-8D74-394495535810}"/>
                </a:ext>
              </a:extLst>
            </p:cNvPr>
            <p:cNvGrpSpPr/>
            <p:nvPr/>
          </p:nvGrpSpPr>
          <p:grpSpPr>
            <a:xfrm>
              <a:off x="2105793" y="4063853"/>
              <a:ext cx="7367095" cy="524478"/>
              <a:chOff x="2105793" y="4063853"/>
              <a:chExt cx="7367095" cy="524478"/>
            </a:xfrm>
            <a:grpFill/>
          </p:grpSpPr>
          <p:pic>
            <p:nvPicPr>
              <p:cNvPr id="101" name="Picture 100">
                <a:extLst>
                  <a:ext uri="{FF2B5EF4-FFF2-40B4-BE49-F238E27FC236}">
                    <a16:creationId xmlns:a16="http://schemas.microsoft.com/office/drawing/2014/main" id="{B2336363-2F35-4A91-8B5A-4829BF743B11}"/>
                  </a:ext>
                </a:extLst>
              </p:cNvPr>
              <p:cNvPicPr>
                <a:picLocks noChangeAspect="1"/>
              </p:cNvPicPr>
              <p:nvPr/>
            </p:nvPicPr>
            <p:blipFill>
              <a:blip r:embed="rId4">
                <a:biLevel thresh="25000"/>
              </a:blip>
              <a:stretch>
                <a:fillRect/>
              </a:stretch>
            </p:blipFill>
            <p:spPr>
              <a:xfrm>
                <a:off x="7409700" y="4073326"/>
                <a:ext cx="498824" cy="498825"/>
              </a:xfrm>
              <a:prstGeom prst="rect">
                <a:avLst/>
              </a:prstGeom>
              <a:grpFill/>
              <a:ln>
                <a:noFill/>
              </a:ln>
            </p:spPr>
          </p:pic>
          <p:pic>
            <p:nvPicPr>
              <p:cNvPr id="102" name="Picture 101">
                <a:extLst>
                  <a:ext uri="{FF2B5EF4-FFF2-40B4-BE49-F238E27FC236}">
                    <a16:creationId xmlns:a16="http://schemas.microsoft.com/office/drawing/2014/main" id="{70FA3836-FD6B-43C5-B755-5F7C326667CF}"/>
                  </a:ext>
                </a:extLst>
              </p:cNvPr>
              <p:cNvPicPr>
                <a:picLocks noChangeAspect="1"/>
              </p:cNvPicPr>
              <p:nvPr/>
            </p:nvPicPr>
            <p:blipFill>
              <a:blip r:embed="rId4">
                <a:biLevel thresh="25000"/>
              </a:blip>
              <a:stretch>
                <a:fillRect/>
              </a:stretch>
            </p:blipFill>
            <p:spPr>
              <a:xfrm>
                <a:off x="8192260" y="4089506"/>
                <a:ext cx="498824" cy="498825"/>
              </a:xfrm>
              <a:prstGeom prst="rect">
                <a:avLst/>
              </a:prstGeom>
              <a:grpFill/>
              <a:ln>
                <a:noFill/>
              </a:ln>
            </p:spPr>
          </p:pic>
          <p:pic>
            <p:nvPicPr>
              <p:cNvPr id="103" name="Picture 102">
                <a:extLst>
                  <a:ext uri="{FF2B5EF4-FFF2-40B4-BE49-F238E27FC236}">
                    <a16:creationId xmlns:a16="http://schemas.microsoft.com/office/drawing/2014/main" id="{D598393E-0281-4952-9D37-14314F42F4DE}"/>
                  </a:ext>
                </a:extLst>
              </p:cNvPr>
              <p:cNvPicPr>
                <a:picLocks noChangeAspect="1"/>
              </p:cNvPicPr>
              <p:nvPr/>
            </p:nvPicPr>
            <p:blipFill>
              <a:blip r:embed="rId4">
                <a:biLevel thresh="25000"/>
              </a:blip>
              <a:stretch>
                <a:fillRect/>
              </a:stretch>
            </p:blipFill>
            <p:spPr>
              <a:xfrm>
                <a:off x="8974064" y="4089506"/>
                <a:ext cx="498824" cy="498825"/>
              </a:xfrm>
              <a:prstGeom prst="rect">
                <a:avLst/>
              </a:prstGeom>
              <a:grpFill/>
              <a:ln>
                <a:noFill/>
              </a:ln>
            </p:spPr>
          </p:pic>
          <p:pic>
            <p:nvPicPr>
              <p:cNvPr id="104" name="Picture 103">
                <a:extLst>
                  <a:ext uri="{FF2B5EF4-FFF2-40B4-BE49-F238E27FC236}">
                    <a16:creationId xmlns:a16="http://schemas.microsoft.com/office/drawing/2014/main" id="{6FF4DE1C-CE45-4573-9586-A0F5ADF3179D}"/>
                  </a:ext>
                </a:extLst>
              </p:cNvPr>
              <p:cNvPicPr>
                <a:picLocks noChangeAspect="1"/>
              </p:cNvPicPr>
              <p:nvPr/>
            </p:nvPicPr>
            <p:blipFill>
              <a:blip r:embed="rId4">
                <a:biLevel thresh="25000"/>
              </a:blip>
              <a:stretch>
                <a:fillRect/>
              </a:stretch>
            </p:blipFill>
            <p:spPr>
              <a:xfrm>
                <a:off x="2105793" y="4073326"/>
                <a:ext cx="498824" cy="498825"/>
              </a:xfrm>
              <a:prstGeom prst="rect">
                <a:avLst/>
              </a:prstGeom>
              <a:grpFill/>
              <a:ln>
                <a:noFill/>
              </a:ln>
            </p:spPr>
          </p:pic>
          <p:pic>
            <p:nvPicPr>
              <p:cNvPr id="105" name="Picture 104">
                <a:extLst>
                  <a:ext uri="{FF2B5EF4-FFF2-40B4-BE49-F238E27FC236}">
                    <a16:creationId xmlns:a16="http://schemas.microsoft.com/office/drawing/2014/main" id="{E62EDF7F-CACB-4071-B38C-AB828C591218}"/>
                  </a:ext>
                </a:extLst>
              </p:cNvPr>
              <p:cNvPicPr>
                <a:picLocks noChangeAspect="1"/>
              </p:cNvPicPr>
              <p:nvPr/>
            </p:nvPicPr>
            <p:blipFill>
              <a:blip r:embed="rId4">
                <a:biLevel thresh="25000"/>
              </a:blip>
              <a:stretch>
                <a:fillRect/>
              </a:stretch>
            </p:blipFill>
            <p:spPr>
              <a:xfrm>
                <a:off x="2815380" y="4069943"/>
                <a:ext cx="498824" cy="498825"/>
              </a:xfrm>
              <a:prstGeom prst="rect">
                <a:avLst/>
              </a:prstGeom>
              <a:grpFill/>
              <a:ln>
                <a:noFill/>
              </a:ln>
            </p:spPr>
          </p:pic>
          <p:pic>
            <p:nvPicPr>
              <p:cNvPr id="106" name="Picture 105">
                <a:extLst>
                  <a:ext uri="{FF2B5EF4-FFF2-40B4-BE49-F238E27FC236}">
                    <a16:creationId xmlns:a16="http://schemas.microsoft.com/office/drawing/2014/main" id="{1F14B3CA-7E1E-46B8-940C-7AF1D596C0FD}"/>
                  </a:ext>
                </a:extLst>
              </p:cNvPr>
              <p:cNvPicPr>
                <a:picLocks noChangeAspect="1"/>
              </p:cNvPicPr>
              <p:nvPr/>
            </p:nvPicPr>
            <p:blipFill>
              <a:blip r:embed="rId4">
                <a:biLevel thresh="25000"/>
              </a:blip>
              <a:stretch>
                <a:fillRect/>
              </a:stretch>
            </p:blipFill>
            <p:spPr>
              <a:xfrm>
                <a:off x="3545702" y="4078224"/>
                <a:ext cx="498824" cy="498825"/>
              </a:xfrm>
              <a:prstGeom prst="rect">
                <a:avLst/>
              </a:prstGeom>
              <a:grpFill/>
              <a:ln>
                <a:noFill/>
              </a:ln>
            </p:spPr>
          </p:pic>
          <p:pic>
            <p:nvPicPr>
              <p:cNvPr id="107" name="Picture 106">
                <a:extLst>
                  <a:ext uri="{FF2B5EF4-FFF2-40B4-BE49-F238E27FC236}">
                    <a16:creationId xmlns:a16="http://schemas.microsoft.com/office/drawing/2014/main" id="{A36095F3-CA4E-4C91-8858-F753892F5DE6}"/>
                  </a:ext>
                </a:extLst>
              </p:cNvPr>
              <p:cNvPicPr>
                <a:picLocks noChangeAspect="1"/>
              </p:cNvPicPr>
              <p:nvPr/>
            </p:nvPicPr>
            <p:blipFill>
              <a:blip r:embed="rId4">
                <a:biLevel thresh="25000"/>
              </a:blip>
              <a:stretch>
                <a:fillRect/>
              </a:stretch>
            </p:blipFill>
            <p:spPr>
              <a:xfrm>
                <a:off x="4305964" y="4074966"/>
                <a:ext cx="498824" cy="498825"/>
              </a:xfrm>
              <a:prstGeom prst="rect">
                <a:avLst/>
              </a:prstGeom>
              <a:grpFill/>
              <a:ln>
                <a:noFill/>
              </a:ln>
            </p:spPr>
          </p:pic>
          <p:pic>
            <p:nvPicPr>
              <p:cNvPr id="109" name="Picture 108">
                <a:extLst>
                  <a:ext uri="{FF2B5EF4-FFF2-40B4-BE49-F238E27FC236}">
                    <a16:creationId xmlns:a16="http://schemas.microsoft.com/office/drawing/2014/main" id="{94F45948-1656-45CD-88D8-CCC3E27ADC13}"/>
                  </a:ext>
                </a:extLst>
              </p:cNvPr>
              <p:cNvPicPr>
                <a:picLocks noChangeAspect="1"/>
              </p:cNvPicPr>
              <p:nvPr/>
            </p:nvPicPr>
            <p:blipFill>
              <a:blip r:embed="rId4">
                <a:biLevel thresh="25000"/>
              </a:blip>
              <a:stretch>
                <a:fillRect/>
              </a:stretch>
            </p:blipFill>
            <p:spPr>
              <a:xfrm>
                <a:off x="5113063" y="4078224"/>
                <a:ext cx="498824" cy="498825"/>
              </a:xfrm>
              <a:prstGeom prst="rect">
                <a:avLst/>
              </a:prstGeom>
              <a:grpFill/>
              <a:ln>
                <a:noFill/>
              </a:ln>
            </p:spPr>
          </p:pic>
          <p:pic>
            <p:nvPicPr>
              <p:cNvPr id="111" name="Picture 110">
                <a:extLst>
                  <a:ext uri="{FF2B5EF4-FFF2-40B4-BE49-F238E27FC236}">
                    <a16:creationId xmlns:a16="http://schemas.microsoft.com/office/drawing/2014/main" id="{9047592D-1B62-4B41-805C-DC00E554AA6C}"/>
                  </a:ext>
                </a:extLst>
              </p:cNvPr>
              <p:cNvPicPr>
                <a:picLocks noChangeAspect="1"/>
              </p:cNvPicPr>
              <p:nvPr/>
            </p:nvPicPr>
            <p:blipFill>
              <a:blip r:embed="rId4">
                <a:biLevel thresh="25000"/>
              </a:blip>
              <a:stretch>
                <a:fillRect/>
              </a:stretch>
            </p:blipFill>
            <p:spPr>
              <a:xfrm>
                <a:off x="5873665" y="4063853"/>
                <a:ext cx="498824" cy="498825"/>
              </a:xfrm>
              <a:prstGeom prst="rect">
                <a:avLst/>
              </a:prstGeom>
              <a:grpFill/>
              <a:ln>
                <a:noFill/>
              </a:ln>
            </p:spPr>
          </p:pic>
          <p:pic>
            <p:nvPicPr>
              <p:cNvPr id="112" name="Picture 111">
                <a:extLst>
                  <a:ext uri="{FF2B5EF4-FFF2-40B4-BE49-F238E27FC236}">
                    <a16:creationId xmlns:a16="http://schemas.microsoft.com/office/drawing/2014/main" id="{55507721-DB7F-4ED4-9266-BC2AB26C048D}"/>
                  </a:ext>
                </a:extLst>
              </p:cNvPr>
              <p:cNvPicPr>
                <a:picLocks noChangeAspect="1"/>
              </p:cNvPicPr>
              <p:nvPr/>
            </p:nvPicPr>
            <p:blipFill>
              <a:blip r:embed="rId4">
                <a:biLevel thresh="25000"/>
              </a:blip>
              <a:stretch>
                <a:fillRect/>
              </a:stretch>
            </p:blipFill>
            <p:spPr>
              <a:xfrm>
                <a:off x="6622793" y="4063853"/>
                <a:ext cx="498824" cy="498825"/>
              </a:xfrm>
              <a:prstGeom prst="rect">
                <a:avLst/>
              </a:prstGeom>
              <a:grpFill/>
              <a:ln>
                <a:noFill/>
              </a:ln>
            </p:spPr>
          </p:pic>
        </p:grpSp>
        <p:sp>
          <p:nvSpPr>
            <p:cNvPr id="100" name="Storage Text">
              <a:extLst>
                <a:ext uri="{FF2B5EF4-FFF2-40B4-BE49-F238E27FC236}">
                  <a16:creationId xmlns:a16="http://schemas.microsoft.com/office/drawing/2014/main" id="{C3491C14-A4AD-483C-A9FC-561FBEF4B8F6}"/>
                </a:ext>
              </a:extLst>
            </p:cNvPr>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113" name="Picture 112">
            <a:extLst>
              <a:ext uri="{FF2B5EF4-FFF2-40B4-BE49-F238E27FC236}">
                <a16:creationId xmlns:a16="http://schemas.microsoft.com/office/drawing/2014/main" id="{D6E08E29-AF99-4AF0-886F-665A4C0FD071}"/>
              </a:ext>
            </a:extLst>
          </p:cNvPr>
          <p:cNvPicPr>
            <a:picLocks noChangeAspect="1"/>
          </p:cNvPicPr>
          <p:nvPr/>
        </p:nvPicPr>
        <p:blipFill>
          <a:blip r:embed="rId4">
            <a:biLevel thresh="25000"/>
          </a:blip>
          <a:stretch>
            <a:fillRect/>
          </a:stretch>
        </p:blipFill>
        <p:spPr>
          <a:xfrm>
            <a:off x="9741582" y="4089424"/>
            <a:ext cx="498753" cy="498754"/>
          </a:xfrm>
          <a:prstGeom prst="rect">
            <a:avLst/>
          </a:prstGeom>
          <a:solidFill>
            <a:schemeClr val="tx2"/>
          </a:solidFill>
          <a:ln>
            <a:noFill/>
          </a:ln>
        </p:spPr>
      </p:pic>
      <p:pic>
        <p:nvPicPr>
          <p:cNvPr id="114" name="Picture 113">
            <a:extLst>
              <a:ext uri="{FF2B5EF4-FFF2-40B4-BE49-F238E27FC236}">
                <a16:creationId xmlns:a16="http://schemas.microsoft.com/office/drawing/2014/main" id="{E7F0A2C6-DF30-47EB-95AD-8E06C774C740}"/>
              </a:ext>
            </a:extLst>
          </p:cNvPr>
          <p:cNvPicPr>
            <a:picLocks noChangeAspect="1"/>
          </p:cNvPicPr>
          <p:nvPr/>
        </p:nvPicPr>
        <p:blipFill>
          <a:blip r:embed="rId4">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EF338477-241A-4FFA-A672-5347D2355256}"/>
              </a:ext>
            </a:extLst>
          </p:cNvPr>
          <p:cNvPicPr>
            <a:picLocks noChangeAspect="1"/>
          </p:cNvPicPr>
          <p:nvPr/>
        </p:nvPicPr>
        <p:blipFill>
          <a:blip r:embed="rId4">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8CBD504C-DF15-4DA0-AB74-46319F4717F9}"/>
              </a:ext>
            </a:extLst>
          </p:cNvPr>
          <p:cNvPicPr>
            <a:picLocks noChangeAspect="1"/>
          </p:cNvPicPr>
          <p:nvPr/>
        </p:nvPicPr>
        <p:blipFill>
          <a:blip r:embed="rId4">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C30DA0E-462C-49E4-B298-F6FB55AD9BB0}"/>
              </a:ext>
            </a:extLst>
          </p:cNvPr>
          <p:cNvPicPr>
            <a:picLocks noChangeAspect="1"/>
          </p:cNvPicPr>
          <p:nvPr/>
        </p:nvPicPr>
        <p:blipFill>
          <a:blip r:embed="rId4">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8787F4F-FC67-45C9-AE79-6FD37C88E1A3}"/>
              </a:ext>
            </a:extLst>
          </p:cNvPr>
          <p:cNvPicPr>
            <a:picLocks noChangeAspect="1"/>
          </p:cNvPicPr>
          <p:nvPr/>
        </p:nvPicPr>
        <p:blipFill>
          <a:blip r:embed="rId4">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96B12C85-F225-47EE-B322-BE2B19D0E593}"/>
              </a:ext>
            </a:extLst>
          </p:cNvPr>
          <p:cNvPicPr>
            <a:picLocks noChangeAspect="1"/>
          </p:cNvPicPr>
          <p:nvPr/>
        </p:nvPicPr>
        <p:blipFill>
          <a:blip r:embed="rId4">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CB3BF08E-73B1-41E3-96DA-D0831FF36ACF}"/>
              </a:ext>
            </a:extLst>
          </p:cNvPr>
          <p:cNvPicPr>
            <a:picLocks noChangeAspect="1"/>
          </p:cNvPicPr>
          <p:nvPr/>
        </p:nvPicPr>
        <p:blipFill>
          <a:blip r:embed="rId4">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ABA07BBA-721C-4333-8292-0644F7284673}"/>
              </a:ext>
            </a:extLst>
          </p:cNvPr>
          <p:cNvPicPr>
            <a:picLocks noChangeAspect="1"/>
          </p:cNvPicPr>
          <p:nvPr/>
        </p:nvPicPr>
        <p:blipFill>
          <a:blip r:embed="rId4">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F8A6F668-FD2F-4E20-A285-7AF33953ADD1}"/>
              </a:ext>
            </a:extLst>
          </p:cNvPr>
          <p:cNvPicPr>
            <a:picLocks noChangeAspect="1"/>
          </p:cNvPicPr>
          <p:nvPr/>
        </p:nvPicPr>
        <p:blipFill>
          <a:blip r:embed="rId4">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48054BAB-B642-4262-A655-5C8A2C04C35A}"/>
              </a:ext>
            </a:extLst>
          </p:cNvPr>
          <p:cNvPicPr>
            <a:picLocks noChangeAspect="1"/>
          </p:cNvPicPr>
          <p:nvPr/>
        </p:nvPicPr>
        <p:blipFill>
          <a:blip r:embed="rId4">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03003EA2-8AF4-4397-AF63-15EEE7ACDDBF}"/>
              </a:ext>
            </a:extLst>
          </p:cNvPr>
          <p:cNvPicPr>
            <a:picLocks noChangeAspect="1"/>
          </p:cNvPicPr>
          <p:nvPr/>
        </p:nvPicPr>
        <p:blipFill>
          <a:blip r:embed="rId4">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293456BA-12DF-4CBD-B027-EBF4B2955FCF}"/>
              </a:ext>
            </a:extLst>
          </p:cNvPr>
          <p:cNvPicPr>
            <a:picLocks noChangeAspect="1"/>
          </p:cNvPicPr>
          <p:nvPr/>
        </p:nvPicPr>
        <p:blipFill>
          <a:blip r:embed="rId4">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115B1B9D-ECCB-4D10-86B3-295300786715}"/>
              </a:ext>
            </a:extLst>
          </p:cNvPr>
          <p:cNvPicPr>
            <a:picLocks noChangeAspect="1"/>
          </p:cNvPicPr>
          <p:nvPr/>
        </p:nvPicPr>
        <p:blipFill>
          <a:blip r:embed="rId4">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2446762E-0954-4B07-AD5A-FE79396856B1}"/>
              </a:ext>
            </a:extLst>
          </p:cNvPr>
          <p:cNvPicPr>
            <a:picLocks noChangeAspect="1"/>
          </p:cNvPicPr>
          <p:nvPr/>
        </p:nvPicPr>
        <p:blipFill>
          <a:blip r:embed="rId4">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E23F7C62-B9C7-42FC-823E-7B6C7A47D2DB}"/>
              </a:ext>
            </a:extLst>
          </p:cNvPr>
          <p:cNvPicPr>
            <a:picLocks noChangeAspect="1"/>
          </p:cNvPicPr>
          <p:nvPr/>
        </p:nvPicPr>
        <p:blipFill>
          <a:blip r:embed="rId4">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7AA8F8A9-2E5E-43AB-9F40-132D201BFEAA}"/>
              </a:ext>
            </a:extLst>
          </p:cNvPr>
          <p:cNvPicPr>
            <a:picLocks noChangeAspect="1"/>
          </p:cNvPicPr>
          <p:nvPr/>
        </p:nvPicPr>
        <p:blipFill>
          <a:blip r:embed="rId4">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0E067D98-202E-428B-AF65-B7CAFD904E76}"/>
              </a:ext>
            </a:extLst>
          </p:cNvPr>
          <p:cNvPicPr>
            <a:picLocks noChangeAspect="1"/>
          </p:cNvPicPr>
          <p:nvPr/>
        </p:nvPicPr>
        <p:blipFill>
          <a:blip r:embed="rId4">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6DB057E3-21C0-48B4-86D8-2959DFD0B963}"/>
              </a:ext>
            </a:extLst>
          </p:cNvPr>
          <p:cNvPicPr>
            <a:picLocks noChangeAspect="1"/>
          </p:cNvPicPr>
          <p:nvPr/>
        </p:nvPicPr>
        <p:blipFill>
          <a:blip r:embed="rId4">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CFBDF3A0-E58D-46C5-858A-94FBB9031037}"/>
              </a:ext>
            </a:extLst>
          </p:cNvPr>
          <p:cNvPicPr>
            <a:picLocks noChangeAspect="1"/>
          </p:cNvPicPr>
          <p:nvPr/>
        </p:nvPicPr>
        <p:blipFill>
          <a:blip r:embed="rId4">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20A5973A-1373-4B3E-B540-A9AED8FFE566}"/>
              </a:ext>
            </a:extLst>
          </p:cNvPr>
          <p:cNvPicPr>
            <a:picLocks noChangeAspect="1"/>
          </p:cNvPicPr>
          <p:nvPr/>
        </p:nvPicPr>
        <p:blipFill>
          <a:blip r:embed="rId4">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D1B7B36D-9179-4F40-A79F-DEE74AC191AF}"/>
              </a:ext>
            </a:extLst>
          </p:cNvPr>
          <p:cNvPicPr>
            <a:picLocks noChangeAspect="1"/>
          </p:cNvPicPr>
          <p:nvPr/>
        </p:nvPicPr>
        <p:blipFill>
          <a:blip r:embed="rId4">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6FE12CC2-C464-42AC-A486-A6B8526932E2}"/>
              </a:ext>
            </a:extLst>
          </p:cNvPr>
          <p:cNvPicPr>
            <a:picLocks noChangeAspect="1"/>
          </p:cNvPicPr>
          <p:nvPr/>
        </p:nvPicPr>
        <p:blipFill>
          <a:blip r:embed="rId4">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347DE8EB-3ED6-4030-B58A-77F1659C4F63}"/>
              </a:ext>
            </a:extLst>
          </p:cNvPr>
          <p:cNvPicPr>
            <a:picLocks noChangeAspect="1"/>
          </p:cNvPicPr>
          <p:nvPr/>
        </p:nvPicPr>
        <p:blipFill>
          <a:blip r:embed="rId4">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A6DCF91E-3E92-4283-BD99-F8D026BC7530}"/>
              </a:ext>
            </a:extLst>
          </p:cNvPr>
          <p:cNvPicPr>
            <a:picLocks noChangeAspect="1"/>
          </p:cNvPicPr>
          <p:nvPr/>
        </p:nvPicPr>
        <p:blipFill>
          <a:blip r:embed="rId4">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E4B716F0-0520-4D79-BF23-7D07D6D32C86}"/>
              </a:ext>
            </a:extLst>
          </p:cNvPr>
          <p:cNvPicPr>
            <a:picLocks noChangeAspect="1"/>
          </p:cNvPicPr>
          <p:nvPr/>
        </p:nvPicPr>
        <p:blipFill>
          <a:blip r:embed="rId4">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D268C68F-38EC-43B8-A2BF-CFF5D1494A48}"/>
              </a:ext>
            </a:extLst>
          </p:cNvPr>
          <p:cNvPicPr>
            <a:picLocks noChangeAspect="1"/>
          </p:cNvPicPr>
          <p:nvPr/>
        </p:nvPicPr>
        <p:blipFill>
          <a:blip r:embed="rId4">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886E6124-AAE2-44FE-8E1C-8314F2A81E61}"/>
              </a:ext>
            </a:extLst>
          </p:cNvPr>
          <p:cNvPicPr>
            <a:picLocks noChangeAspect="1"/>
          </p:cNvPicPr>
          <p:nvPr/>
        </p:nvPicPr>
        <p:blipFill>
          <a:blip r:embed="rId4">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B98F0158-35A3-40E3-8405-370C32CE8664}"/>
              </a:ext>
            </a:extLst>
          </p:cNvPr>
          <p:cNvPicPr>
            <a:picLocks noChangeAspect="1"/>
          </p:cNvPicPr>
          <p:nvPr/>
        </p:nvPicPr>
        <p:blipFill>
          <a:blip r:embed="rId4">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F1B655B-9F4B-488B-A425-2EBCFAFA56EF}"/>
              </a:ext>
            </a:extLst>
          </p:cNvPr>
          <p:cNvPicPr>
            <a:picLocks noChangeAspect="1"/>
          </p:cNvPicPr>
          <p:nvPr/>
        </p:nvPicPr>
        <p:blipFill>
          <a:blip r:embed="rId4">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4DC16FE7-FD49-425E-90A0-384E5A9C6000}"/>
              </a:ext>
            </a:extLst>
          </p:cNvPr>
          <p:cNvPicPr>
            <a:picLocks noChangeAspect="1"/>
          </p:cNvPicPr>
          <p:nvPr/>
        </p:nvPicPr>
        <p:blipFill>
          <a:blip r:embed="rId4">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3F7BCFD6-6C55-4652-8F32-4FA655BF9698}"/>
              </a:ext>
            </a:extLst>
          </p:cNvPr>
          <p:cNvPicPr>
            <a:picLocks noChangeAspect="1"/>
          </p:cNvPicPr>
          <p:nvPr/>
        </p:nvPicPr>
        <p:blipFill>
          <a:blip r:embed="rId4">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2C7DFE96-AF78-414B-A068-E877CEEA9373}"/>
              </a:ext>
            </a:extLst>
          </p:cNvPr>
          <p:cNvPicPr>
            <a:picLocks noChangeAspect="1"/>
          </p:cNvPicPr>
          <p:nvPr/>
        </p:nvPicPr>
        <p:blipFill>
          <a:blip r:embed="rId4">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412B8925-020B-449B-8DF9-2020F2A34A40}"/>
              </a:ext>
            </a:extLst>
          </p:cNvPr>
          <p:cNvPicPr>
            <a:picLocks noChangeAspect="1"/>
          </p:cNvPicPr>
          <p:nvPr/>
        </p:nvPicPr>
        <p:blipFill>
          <a:blip r:embed="rId4">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AB47ED4E-255E-4D49-BD63-B54BAB7046F8}"/>
              </a:ext>
            </a:extLst>
          </p:cNvPr>
          <p:cNvPicPr>
            <a:picLocks noChangeAspect="1"/>
          </p:cNvPicPr>
          <p:nvPr/>
        </p:nvPicPr>
        <p:blipFill>
          <a:blip r:embed="rId4">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AE533620-7505-43BE-A9BD-ACB6BC7BCC0D}"/>
              </a:ext>
            </a:extLst>
          </p:cNvPr>
          <p:cNvPicPr>
            <a:picLocks noChangeAspect="1"/>
          </p:cNvPicPr>
          <p:nvPr/>
        </p:nvPicPr>
        <p:blipFill>
          <a:blip r:embed="rId4">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1368E15-2663-494B-BBC4-228EF90AEEE7}"/>
              </a:ext>
            </a:extLst>
          </p:cNvPr>
          <p:cNvPicPr>
            <a:picLocks noChangeAspect="1"/>
          </p:cNvPicPr>
          <p:nvPr/>
        </p:nvPicPr>
        <p:blipFill>
          <a:blip r:embed="rId4">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0584044E-6535-4BA6-B44E-6BAF64ABD2F7}"/>
              </a:ext>
            </a:extLst>
          </p:cNvPr>
          <p:cNvPicPr>
            <a:picLocks noChangeAspect="1"/>
          </p:cNvPicPr>
          <p:nvPr/>
        </p:nvPicPr>
        <p:blipFill>
          <a:blip r:embed="rId4">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FCBC955E-E69C-4FAD-AAC6-E612A55938E0}"/>
              </a:ext>
            </a:extLst>
          </p:cNvPr>
          <p:cNvPicPr>
            <a:picLocks noChangeAspect="1"/>
          </p:cNvPicPr>
          <p:nvPr/>
        </p:nvPicPr>
        <p:blipFill>
          <a:blip r:embed="rId4">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B696530-C706-4DAF-A981-DD0AF7FC9F9C}"/>
              </a:ext>
            </a:extLst>
          </p:cNvPr>
          <p:cNvPicPr>
            <a:picLocks noChangeAspect="1"/>
          </p:cNvPicPr>
          <p:nvPr/>
        </p:nvPicPr>
        <p:blipFill>
          <a:blip r:embed="rId4">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A4461794-724A-4E56-A401-98D1D0AFCFED}"/>
              </a:ext>
            </a:extLst>
          </p:cNvPr>
          <p:cNvPicPr>
            <a:picLocks noChangeAspect="1"/>
          </p:cNvPicPr>
          <p:nvPr/>
        </p:nvPicPr>
        <p:blipFill>
          <a:blip r:embed="rId4">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DC5A7D57-1010-4102-9FE0-7B8D90D0BD5C}"/>
              </a:ext>
            </a:extLst>
          </p:cNvPr>
          <p:cNvPicPr>
            <a:picLocks noChangeAspect="1"/>
          </p:cNvPicPr>
          <p:nvPr/>
        </p:nvPicPr>
        <p:blipFill>
          <a:blip r:embed="rId4">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AE865022-07EA-43BD-A4A5-84904BFD4A52}"/>
              </a:ext>
            </a:extLst>
          </p:cNvPr>
          <p:cNvPicPr>
            <a:picLocks noChangeAspect="1"/>
          </p:cNvPicPr>
          <p:nvPr/>
        </p:nvPicPr>
        <p:blipFill>
          <a:blip r:embed="rId4">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C2F483BF-AAF2-4D4C-99F1-F103668065CF}"/>
              </a:ext>
            </a:extLst>
          </p:cNvPr>
          <p:cNvPicPr>
            <a:picLocks noChangeAspect="1"/>
          </p:cNvPicPr>
          <p:nvPr/>
        </p:nvPicPr>
        <p:blipFill>
          <a:blip r:embed="rId4">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B12F8DC1-835F-461D-8474-360CDFA60846}"/>
              </a:ext>
            </a:extLst>
          </p:cNvPr>
          <p:cNvPicPr>
            <a:picLocks noChangeAspect="1"/>
          </p:cNvPicPr>
          <p:nvPr/>
        </p:nvPicPr>
        <p:blipFill>
          <a:blip r:embed="rId4">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C79C6652-C36C-41F8-B2A6-63E3649C1A53}"/>
              </a:ext>
            </a:extLst>
          </p:cNvPr>
          <p:cNvPicPr>
            <a:picLocks noChangeAspect="1"/>
          </p:cNvPicPr>
          <p:nvPr/>
        </p:nvPicPr>
        <p:blipFill>
          <a:blip r:embed="rId4">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F3C88819-289D-43E1-8625-882DCC81388C}"/>
              </a:ext>
            </a:extLst>
          </p:cNvPr>
          <p:cNvPicPr>
            <a:picLocks noChangeAspect="1"/>
          </p:cNvPicPr>
          <p:nvPr/>
        </p:nvPicPr>
        <p:blipFill>
          <a:blip r:embed="rId4">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078B8746-621C-4FBE-90C3-8D17940BDF0A}"/>
              </a:ext>
            </a:extLst>
          </p:cNvPr>
          <p:cNvPicPr>
            <a:picLocks noChangeAspect="1"/>
          </p:cNvPicPr>
          <p:nvPr/>
        </p:nvPicPr>
        <p:blipFill>
          <a:blip r:embed="rId4">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F34D6F31-58CA-4617-B263-6DFD5210DE2D}"/>
              </a:ext>
            </a:extLst>
          </p:cNvPr>
          <p:cNvPicPr>
            <a:picLocks noChangeAspect="1"/>
          </p:cNvPicPr>
          <p:nvPr/>
        </p:nvPicPr>
        <p:blipFill>
          <a:blip r:embed="rId4">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16C8A8FD-E709-4002-8CED-82D2D4BC2F38}"/>
              </a:ext>
            </a:extLst>
          </p:cNvPr>
          <p:cNvPicPr>
            <a:picLocks noChangeAspect="1"/>
          </p:cNvPicPr>
          <p:nvPr/>
        </p:nvPicPr>
        <p:blipFill>
          <a:blip r:embed="rId4">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112903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50984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t>Agenda</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5355312"/>
          </a:xfrm>
          <a:prstGeom prst="rect">
            <a:avLst/>
          </a:prstGeom>
        </p:spPr>
        <p:txBody>
          <a:bodyPr wrap="square" anchor="t">
            <a:spAutoFit/>
          </a:bodyPr>
          <a:lstStyle/>
          <a:p>
            <a:r>
              <a:rPr lang="en-US" dirty="0">
                <a:solidFill>
                  <a:srgbClr val="000000"/>
                </a:solidFill>
              </a:rPr>
              <a:t>8:45 AM to 9:00 AM 	Welcome</a:t>
            </a:r>
          </a:p>
          <a:p>
            <a:r>
              <a:rPr lang="en-US" dirty="0">
                <a:solidFill>
                  <a:srgbClr val="000000"/>
                </a:solidFill>
              </a:rPr>
              <a:t>9:00 AM to </a:t>
            </a:r>
            <a:r>
              <a:rPr lang="en-US">
                <a:solidFill>
                  <a:srgbClr val="000000"/>
                </a:solidFill>
              </a:rPr>
              <a:t>9:45 </a:t>
            </a:r>
            <a:r>
              <a:rPr lang="en-US" dirty="0">
                <a:solidFill>
                  <a:srgbClr val="000000"/>
                </a:solidFill>
              </a:rPr>
              <a:t>AM	Datawarehouse Patterns</a:t>
            </a:r>
            <a:r>
              <a:rPr lang="en-US">
                <a:solidFill>
                  <a:srgbClr val="000000"/>
                </a:solidFill>
              </a:rPr>
              <a:t> &amp; </a:t>
            </a:r>
            <a:r>
              <a:rPr lang="en-US" dirty="0">
                <a:solidFill>
                  <a:srgbClr val="000000"/>
                </a:solidFill>
              </a:rPr>
              <a:t>SQL</a:t>
            </a:r>
            <a:r>
              <a:rPr lang="en-US">
                <a:solidFill>
                  <a:srgbClr val="000000"/>
                </a:solidFill>
                <a:ea typeface="+mn-lt"/>
                <a:cs typeface="+mn-lt"/>
              </a:rPr>
              <a:t> DW Overview</a:t>
            </a:r>
            <a:endParaRPr lang="en-US">
              <a:ea typeface="+mn-lt"/>
              <a:cs typeface="+mn-lt"/>
            </a:endParaRPr>
          </a:p>
          <a:p>
            <a:r>
              <a:rPr lang="en-US">
                <a:solidFill>
                  <a:srgbClr val="000000"/>
                </a:solidFill>
              </a:rPr>
              <a:t>9:45AM </a:t>
            </a:r>
            <a:r>
              <a:rPr lang="en-US" dirty="0">
                <a:solidFill>
                  <a:srgbClr val="000000"/>
                </a:solidFill>
              </a:rPr>
              <a:t>to 10:30 AM	SQL DW Gen2 New Features &amp; Functionality</a:t>
            </a:r>
            <a:endParaRPr lang="en-US">
              <a:solidFill>
                <a:srgbClr val="000000"/>
              </a:solidFill>
              <a:cs typeface="Segoe UI Semilight"/>
            </a:endParaRPr>
          </a:p>
          <a:p>
            <a:endParaRPr lang="en-US" b="1" dirty="0">
              <a:solidFill>
                <a:srgbClr val="000000"/>
              </a:solidFill>
            </a:endParaRPr>
          </a:p>
          <a:p>
            <a:r>
              <a:rPr lang="en-US" b="1" dirty="0">
                <a:solidFill>
                  <a:srgbClr val="000000"/>
                </a:solidFill>
              </a:rPr>
              <a:t>Break: 10:30 AM to 10:45 AM</a:t>
            </a:r>
          </a:p>
          <a:p>
            <a:endParaRPr lang="en-US" dirty="0">
              <a:solidFill>
                <a:srgbClr val="000000"/>
              </a:solidFill>
            </a:endParaRPr>
          </a:p>
          <a:p>
            <a:r>
              <a:rPr lang="en-US" dirty="0">
                <a:solidFill>
                  <a:srgbClr val="000000"/>
                </a:solidFill>
              </a:rPr>
              <a:t>10:45 AM to 11:15 PM	SQLDW Loading Best Practices</a:t>
            </a:r>
          </a:p>
          <a:p>
            <a:r>
              <a:rPr lang="en-US" dirty="0">
                <a:solidFill>
                  <a:srgbClr val="000000"/>
                </a:solidFill>
              </a:rPr>
              <a:t>11:15 AM to 12:00 PM	SQLDW Operational Best Practices</a:t>
            </a:r>
          </a:p>
          <a:p>
            <a:endParaRPr lang="en-US" b="1" dirty="0">
              <a:solidFill>
                <a:srgbClr val="000000"/>
              </a:solidFill>
            </a:endParaRPr>
          </a:p>
          <a:p>
            <a:r>
              <a:rPr lang="en-US" b="1">
                <a:solidFill>
                  <a:srgbClr val="000000"/>
                </a:solidFill>
              </a:rPr>
              <a:t>Lunch</a:t>
            </a:r>
            <a:r>
              <a:rPr lang="en-US" b="1" dirty="0">
                <a:solidFill>
                  <a:srgbClr val="000000"/>
                </a:solidFill>
              </a:rPr>
              <a:t>: 12:00 PM to 1:00 PM </a:t>
            </a:r>
            <a:r>
              <a:rPr lang="en-US" dirty="0">
                <a:solidFill>
                  <a:srgbClr val="000000"/>
                </a:solidFill>
              </a:rPr>
              <a:t>SQLDW Roadmap Discussion</a:t>
            </a:r>
            <a:endParaRPr lang="en-US" b="1" dirty="0">
              <a:solidFill>
                <a:srgbClr val="000000"/>
              </a:solidFill>
            </a:endParaRPr>
          </a:p>
          <a:p>
            <a:endParaRPr lang="en-US" dirty="0">
              <a:solidFill>
                <a:srgbClr val="000000"/>
              </a:solidFill>
            </a:endParaRPr>
          </a:p>
          <a:p>
            <a:r>
              <a:rPr lang="en-US" dirty="0">
                <a:solidFill>
                  <a:srgbClr val="000000"/>
                </a:solidFill>
              </a:rPr>
              <a:t>1:00 PM to 1:45 PM		SQL DW Compete Discussion</a:t>
            </a:r>
          </a:p>
          <a:p>
            <a:endParaRPr lang="en-US" b="1" dirty="0">
              <a:solidFill>
                <a:srgbClr val="000000"/>
              </a:solidFill>
            </a:endParaRPr>
          </a:p>
          <a:p>
            <a:r>
              <a:rPr lang="en-US" b="1" dirty="0">
                <a:solidFill>
                  <a:srgbClr val="000000"/>
                </a:solidFill>
              </a:rPr>
              <a:t>Break: 1:45 PM to 2:00 PM</a:t>
            </a:r>
          </a:p>
          <a:p>
            <a:r>
              <a:rPr lang="en-US" dirty="0">
                <a:solidFill>
                  <a:srgbClr val="000000"/>
                </a:solidFill>
              </a:rPr>
              <a:t>			</a:t>
            </a:r>
          </a:p>
          <a:p>
            <a:r>
              <a:rPr lang="en-US" dirty="0">
                <a:solidFill>
                  <a:srgbClr val="000000"/>
                </a:solidFill>
              </a:rPr>
              <a:t>2:00 PM to 2:45 PM	Lab 1: Data loading scenarios and best practices</a:t>
            </a:r>
          </a:p>
          <a:p>
            <a:r>
              <a:rPr lang="en-US" dirty="0">
                <a:solidFill>
                  <a:srgbClr val="000000"/>
                </a:solidFill>
              </a:rPr>
              <a:t>2:45 PM to 3:30 PM	Lab 2: Performance Tuning best practices</a:t>
            </a:r>
          </a:p>
          <a:p>
            <a:r>
              <a:rPr lang="en-US" dirty="0">
                <a:solidFill>
                  <a:srgbClr val="000000"/>
                </a:solidFill>
              </a:rPr>
              <a:t>3:30 PM to 4:30 PM	Lab 3: Monitoring, Maintenance and Security</a:t>
            </a:r>
          </a:p>
          <a:p>
            <a:r>
              <a:rPr lang="en-US" dirty="0">
                <a:solidFill>
                  <a:srgbClr val="000000"/>
                </a:solidFill>
              </a:rPr>
              <a:t>4:30 PM to 5:00 PM 	Q&amp;A and Wrap-up</a:t>
            </a:r>
            <a:endParaRPr lang="en-US" b="0" i="0" dirty="0">
              <a:solidFill>
                <a:srgbClr val="000000"/>
              </a:solidFill>
              <a:effectLst/>
            </a:endParaRPr>
          </a:p>
        </p:txBody>
      </p:sp>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10"/>
          </p:nvPr>
        </p:nvSpPr>
        <p:spPr>
          <a:xfrm>
            <a:off x="274638" y="1212850"/>
            <a:ext cx="11887200" cy="738664"/>
          </a:xfrm>
        </p:spPr>
        <p:txBody>
          <a:bodyPr/>
          <a:lstStyle/>
          <a:p>
            <a:pPr marL="0" indent="0">
              <a:buNone/>
            </a:pPr>
            <a:r>
              <a:rPr lang="en-US" dirty="0"/>
              <a:t>PWD - Microsoft</a:t>
            </a:r>
          </a:p>
        </p:txBody>
      </p:sp>
      <p:sp>
        <p:nvSpPr>
          <p:cNvPr id="3" name="Title 2">
            <a:extLst>
              <a:ext uri="{FF2B5EF4-FFF2-40B4-BE49-F238E27FC236}">
                <a16:creationId xmlns:a16="http://schemas.microsoft.com/office/drawing/2014/main" id="{0C00AEF5-EF32-445B-80E0-89876E7473CC}"/>
              </a:ext>
            </a:extLst>
          </p:cNvPr>
          <p:cNvSpPr>
            <a:spLocks noGrp="1"/>
          </p:cNvSpPr>
          <p:nvPr>
            <p:ph type="title"/>
          </p:nvPr>
        </p:nvSpPr>
        <p:spPr/>
        <p:txBody>
          <a:bodyPr/>
          <a:lstStyle/>
          <a:p>
            <a:r>
              <a:rPr lang="en-US" dirty="0" err="1"/>
              <a:t>Wifi</a:t>
            </a:r>
            <a:r>
              <a:rPr lang="en-US" dirty="0"/>
              <a:t> – MSFTWIFI</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a:t>Scenarios to consider using Replicated tables:</a:t>
            </a:r>
          </a:p>
          <a:p>
            <a:pPr marL="466298" lvl="1" indent="0">
              <a:buNone/>
            </a:pPr>
            <a:r>
              <a:rPr lang="en-US">
                <a:latin typeface="+mj-lt"/>
              </a:rPr>
              <a:t>Star schema reporting</a:t>
            </a:r>
          </a:p>
          <a:p>
            <a:pPr marL="932597" lvl="2" indent="0">
              <a:buNone/>
            </a:pPr>
            <a:r>
              <a:rPr lang="en-US">
                <a:latin typeface="+mj-lt"/>
              </a:rPr>
              <a:t>Dimensions – descriptive entities about fact data</a:t>
            </a:r>
          </a:p>
          <a:p>
            <a:pPr marL="466298" lvl="1" indent="0">
              <a:buNone/>
            </a:pPr>
            <a:r>
              <a:rPr lang="en-US">
                <a:latin typeface="+mj-lt"/>
              </a:rPr>
              <a:t>ETL master data, common domain data used during transaction loading</a:t>
            </a:r>
          </a:p>
          <a:p>
            <a:pPr marL="297371" lvl="1" indent="0">
              <a:buNone/>
            </a:pPr>
            <a:endParaRPr lang="en-US">
              <a:latin typeface="+mj-lt"/>
            </a:endParaRPr>
          </a:p>
          <a:p>
            <a:pPr marL="0" indent="0">
              <a:buNone/>
            </a:pPr>
            <a:endParaRPr lang="en-US"/>
          </a:p>
          <a:p>
            <a:pPr marL="466298" lvl="1" indent="0">
              <a:buNone/>
            </a:pPr>
            <a:endParaRPr lang="en-US"/>
          </a:p>
          <a:p>
            <a:pPr marL="466298" lvl="1" indent="0">
              <a:buNone/>
            </a:pPr>
            <a:endParaRPr lang="en-US"/>
          </a:p>
          <a:p>
            <a:pPr marL="0" indent="0">
              <a:buNone/>
            </a:pPr>
            <a:endParaRPr lang="en-US"/>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CREATE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TABLE</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dbo</a:t>
            </a:r>
            <a:r>
              <a:rPr lang="en-GB" sz="1632" err="1">
                <a:solidFill>
                  <a:srgbClr val="808080"/>
                </a:solidFill>
                <a:highlight>
                  <a:srgbClr val="FFFFFF"/>
                </a:highlight>
                <a:latin typeface="Consolas" panose="020B0609020204030204" pitchFamily="49" charset="0"/>
              </a:rPr>
              <a:t>.</a:t>
            </a:r>
            <a:r>
              <a:rPr lang="en-GB" sz="1632" err="1">
                <a:solidFill>
                  <a:srgbClr val="000000"/>
                </a:solidFill>
                <a:highlight>
                  <a:srgbClr val="FFFFFF"/>
                </a:highlight>
                <a:latin typeface="Consolas" panose="020B0609020204030204" pitchFamily="49" charset="0"/>
              </a:rPr>
              <a:t>DimCustomer</a:t>
            </a:r>
            <a:endParaRPr lang="en-GB" sz="1632">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GeographyKey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CustomerAlternateKey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15</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Title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8</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FirstName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LastName</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BirthDate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Gender               </a:t>
            </a:r>
            <a:r>
              <a:rPr lang="it-IT" sz="1632">
                <a:solidFill>
                  <a:srgbClr val="0000FF"/>
                </a:solidFill>
                <a:highlight>
                  <a:srgbClr val="FFFFFF"/>
                </a:highlight>
                <a:latin typeface="Consolas" panose="020B0609020204030204" pitchFamily="49" charset="0"/>
              </a:rPr>
              <a:t>nvarchar</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1</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a:t>
            </a:r>
            <a:r>
              <a:rPr lang="it-IT" sz="1632">
                <a:solidFill>
                  <a:srgbClr val="808080"/>
                </a:solidFill>
                <a:highlight>
                  <a:srgbClr val="FFFFFF"/>
                </a:highlight>
                <a:latin typeface="Consolas" panose="020B0609020204030204" pitchFamily="49" charset="0"/>
              </a:rPr>
              <a:t>NULL</a:t>
            </a:r>
            <a:endParaRPr lang="it-IT"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EmailAddress</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YearlyIncome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money</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DateFirstPurchase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CLUSTERED</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COLUMNSTORE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DISTRIBUTION</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224">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Index	</a:t>
            </a:r>
            <a:br>
              <a:rPr lang="en-GB" dirty="0"/>
            </a:br>
            <a:endParaRPr lang="en-US" dirty="0"/>
          </a:p>
        </p:txBody>
      </p:sp>
      <p:pic>
        <p:nvPicPr>
          <p:cNvPr id="11" name="Picture 10">
            <a:extLst>
              <a:ext uri="{FF2B5EF4-FFF2-40B4-BE49-F238E27FC236}">
                <a16:creationId xmlns:a16="http://schemas.microsoft.com/office/drawing/2014/main" id="{FC94B705-9C2D-4395-9D4C-2B5332526CC3}"/>
              </a:ext>
            </a:extLst>
          </p:cNvPr>
          <p:cNvPicPr>
            <a:picLocks noChangeAspect="1"/>
          </p:cNvPicPr>
          <p:nvPr/>
        </p:nvPicPr>
        <p:blipFill>
          <a:blip r:embed="rId3"/>
          <a:stretch>
            <a:fillRect/>
          </a:stretch>
        </p:blipFill>
        <p:spPr>
          <a:xfrm>
            <a:off x="1033385" y="1212849"/>
            <a:ext cx="10369704" cy="5457739"/>
          </a:xfrm>
          <a:prstGeom prst="rect">
            <a:avLst/>
          </a:prstGeom>
        </p:spPr>
      </p:pic>
    </p:spTree>
    <p:extLst>
      <p:ext uri="{BB962C8B-B14F-4D97-AF65-F5344CB8AC3E}">
        <p14:creationId xmlns:p14="http://schemas.microsoft.com/office/powerpoint/2010/main" val="135716368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Index (Row Store)	</a:t>
            </a:r>
            <a:br>
              <a:rPr lang="en-GB" dirty="0"/>
            </a:br>
            <a:endParaRPr lang="en-US" dirty="0"/>
          </a:p>
        </p:txBody>
      </p:sp>
      <p:pic>
        <p:nvPicPr>
          <p:cNvPr id="3" name="Picture 2">
            <a:extLst>
              <a:ext uri="{FF2B5EF4-FFF2-40B4-BE49-F238E27FC236}">
                <a16:creationId xmlns:a16="http://schemas.microsoft.com/office/drawing/2014/main" id="{6DC02C13-63C8-40E0-A178-E9DE61D335D5}"/>
              </a:ext>
            </a:extLst>
          </p:cNvPr>
          <p:cNvPicPr>
            <a:picLocks noChangeAspect="1"/>
          </p:cNvPicPr>
          <p:nvPr/>
        </p:nvPicPr>
        <p:blipFill>
          <a:blip r:embed="rId3"/>
          <a:stretch>
            <a:fillRect/>
          </a:stretch>
        </p:blipFill>
        <p:spPr>
          <a:xfrm>
            <a:off x="3736147" y="1071124"/>
            <a:ext cx="4964181" cy="5748589"/>
          </a:xfrm>
          <a:prstGeom prst="rect">
            <a:avLst/>
          </a:prstGeom>
        </p:spPr>
      </p:pic>
    </p:spTree>
    <p:extLst>
      <p:ext uri="{BB962C8B-B14F-4D97-AF65-F5344CB8AC3E}">
        <p14:creationId xmlns:p14="http://schemas.microsoft.com/office/powerpoint/2010/main" val="39315659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Heap (No Index)</a:t>
            </a:r>
            <a:endParaRPr lang="en-US" dirty="0"/>
          </a:p>
        </p:txBody>
      </p:sp>
      <p:pic>
        <p:nvPicPr>
          <p:cNvPr id="1026" name="Picture 2" descr="id &#10;index_id = O &#10;header &#10;first_iam_page &#10;IAM &#10;header &#10;header ">
            <a:extLst>
              <a:ext uri="{FF2B5EF4-FFF2-40B4-BE49-F238E27FC236}">
                <a16:creationId xmlns:a16="http://schemas.microsoft.com/office/drawing/2014/main" id="{F0BB4A84-F693-47E2-971D-D430296BF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546" y="1206715"/>
            <a:ext cx="6925383" cy="5319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7563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Scale out = Distributed tables</a:t>
            </a:r>
            <a:br>
              <a:rPr lang="en-GB"/>
            </a:br>
            <a:endParaRPr lang="en-US"/>
          </a:p>
        </p:txBody>
      </p:sp>
      <p:grpSp>
        <p:nvGrpSpPr>
          <p:cNvPr id="11" name="Group 10"/>
          <p:cNvGrpSpPr/>
          <p:nvPr/>
        </p:nvGrpSpPr>
        <p:grpSpPr>
          <a:xfrm>
            <a:off x="474118" y="1811858"/>
            <a:ext cx="5507500" cy="3671667"/>
            <a:chOff x="707698" y="1327955"/>
            <a:chExt cx="6066603" cy="3525145"/>
          </a:xfrm>
        </p:grpSpPr>
        <p:grpSp>
          <p:nvGrpSpPr>
            <p:cNvPr id="1577" name="Group 1576"/>
            <p:cNvGrpSpPr/>
            <p:nvPr/>
          </p:nvGrpSpPr>
          <p:grpSpPr>
            <a:xfrm>
              <a:off x="707698" y="1327955"/>
              <a:ext cx="504000" cy="504000"/>
              <a:chOff x="300507" y="995966"/>
              <a:chExt cx="3600000" cy="3600000"/>
            </a:xfrm>
          </p:grpSpPr>
          <p:sp>
            <p:nvSpPr>
              <p:cNvPr id="1578" name="Rectangle 157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87" name="Group 1586"/>
            <p:cNvGrpSpPr/>
            <p:nvPr/>
          </p:nvGrpSpPr>
          <p:grpSpPr>
            <a:xfrm>
              <a:off x="1325765" y="1327955"/>
              <a:ext cx="504000" cy="504000"/>
              <a:chOff x="300507" y="995966"/>
              <a:chExt cx="3600000" cy="3600000"/>
            </a:xfrm>
          </p:grpSpPr>
          <p:sp>
            <p:nvSpPr>
              <p:cNvPr id="1588" name="Rectangle 15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95" name="Group 1594"/>
            <p:cNvGrpSpPr/>
            <p:nvPr/>
          </p:nvGrpSpPr>
          <p:grpSpPr>
            <a:xfrm>
              <a:off x="1943832" y="1327955"/>
              <a:ext cx="504000" cy="504000"/>
              <a:chOff x="300507" y="995966"/>
              <a:chExt cx="3600000" cy="3600000"/>
            </a:xfrm>
          </p:grpSpPr>
          <p:sp>
            <p:nvSpPr>
              <p:cNvPr id="1596" name="Rectangle 15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03" name="Group 1602"/>
            <p:cNvGrpSpPr/>
            <p:nvPr/>
          </p:nvGrpSpPr>
          <p:grpSpPr>
            <a:xfrm>
              <a:off x="2561899" y="1327955"/>
              <a:ext cx="504000" cy="504000"/>
              <a:chOff x="300507" y="995966"/>
              <a:chExt cx="3600000" cy="3600000"/>
            </a:xfrm>
          </p:grpSpPr>
          <p:sp>
            <p:nvSpPr>
              <p:cNvPr id="1604" name="Rectangle 16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1" name="Group 1610"/>
            <p:cNvGrpSpPr/>
            <p:nvPr/>
          </p:nvGrpSpPr>
          <p:grpSpPr>
            <a:xfrm>
              <a:off x="3179966" y="1327955"/>
              <a:ext cx="504000" cy="504000"/>
              <a:chOff x="300507" y="995966"/>
              <a:chExt cx="3600000" cy="3600000"/>
            </a:xfrm>
          </p:grpSpPr>
          <p:sp>
            <p:nvSpPr>
              <p:cNvPr id="1612" name="Rectangle 16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9" name="Group 1618"/>
            <p:cNvGrpSpPr/>
            <p:nvPr/>
          </p:nvGrpSpPr>
          <p:grpSpPr>
            <a:xfrm>
              <a:off x="3798033" y="1327955"/>
              <a:ext cx="504000" cy="504000"/>
              <a:chOff x="300507" y="995966"/>
              <a:chExt cx="3600000" cy="3600000"/>
            </a:xfrm>
          </p:grpSpPr>
          <p:sp>
            <p:nvSpPr>
              <p:cNvPr id="1620" name="Rectangle 16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43" name="Group 1642"/>
            <p:cNvGrpSpPr/>
            <p:nvPr/>
          </p:nvGrpSpPr>
          <p:grpSpPr>
            <a:xfrm>
              <a:off x="707698" y="1932184"/>
              <a:ext cx="504000" cy="504000"/>
              <a:chOff x="300507" y="995966"/>
              <a:chExt cx="3600000" cy="3600000"/>
            </a:xfrm>
          </p:grpSpPr>
          <p:sp>
            <p:nvSpPr>
              <p:cNvPr id="1644" name="Rectangle 16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47" name="Group 2546"/>
            <p:cNvGrpSpPr/>
            <p:nvPr/>
          </p:nvGrpSpPr>
          <p:grpSpPr>
            <a:xfrm>
              <a:off x="1325765" y="1932184"/>
              <a:ext cx="504000" cy="504000"/>
              <a:chOff x="300507" y="995966"/>
              <a:chExt cx="3600000" cy="3600000"/>
            </a:xfrm>
          </p:grpSpPr>
          <p:sp>
            <p:nvSpPr>
              <p:cNvPr id="2548" name="Rectangle 25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55" name="Group 2554"/>
            <p:cNvGrpSpPr/>
            <p:nvPr/>
          </p:nvGrpSpPr>
          <p:grpSpPr>
            <a:xfrm>
              <a:off x="1943832" y="1932184"/>
              <a:ext cx="504000" cy="504000"/>
              <a:chOff x="300507" y="995966"/>
              <a:chExt cx="3600000" cy="3600000"/>
            </a:xfrm>
          </p:grpSpPr>
          <p:sp>
            <p:nvSpPr>
              <p:cNvPr id="2556" name="Rectangle 25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63" name="Group 2562"/>
            <p:cNvGrpSpPr/>
            <p:nvPr/>
          </p:nvGrpSpPr>
          <p:grpSpPr>
            <a:xfrm>
              <a:off x="2561899" y="1932184"/>
              <a:ext cx="504000" cy="504000"/>
              <a:chOff x="300507" y="995966"/>
              <a:chExt cx="3600000" cy="3600000"/>
            </a:xfrm>
          </p:grpSpPr>
          <p:sp>
            <p:nvSpPr>
              <p:cNvPr id="2564" name="Rectangle 25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1" name="Group 2570"/>
            <p:cNvGrpSpPr/>
            <p:nvPr/>
          </p:nvGrpSpPr>
          <p:grpSpPr>
            <a:xfrm>
              <a:off x="3179966" y="1932184"/>
              <a:ext cx="504000" cy="504000"/>
              <a:chOff x="300507" y="995966"/>
              <a:chExt cx="3600000" cy="3600000"/>
            </a:xfrm>
          </p:grpSpPr>
          <p:sp>
            <p:nvSpPr>
              <p:cNvPr id="2572" name="Rectangle 25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9" name="Group 2578"/>
            <p:cNvGrpSpPr/>
            <p:nvPr/>
          </p:nvGrpSpPr>
          <p:grpSpPr>
            <a:xfrm>
              <a:off x="3798033" y="1932184"/>
              <a:ext cx="504000" cy="504000"/>
              <a:chOff x="300507" y="995966"/>
              <a:chExt cx="3600000" cy="3600000"/>
            </a:xfrm>
          </p:grpSpPr>
          <p:sp>
            <p:nvSpPr>
              <p:cNvPr id="2580" name="Rectangle 25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79" name="Group 3478"/>
            <p:cNvGrpSpPr/>
            <p:nvPr/>
          </p:nvGrpSpPr>
          <p:grpSpPr>
            <a:xfrm>
              <a:off x="4416100" y="1327955"/>
              <a:ext cx="504000" cy="504000"/>
              <a:chOff x="300507" y="995966"/>
              <a:chExt cx="3600000" cy="3600000"/>
            </a:xfrm>
          </p:grpSpPr>
          <p:sp>
            <p:nvSpPr>
              <p:cNvPr id="3480" name="Rectangle 34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87" name="Group 3486"/>
            <p:cNvGrpSpPr/>
            <p:nvPr/>
          </p:nvGrpSpPr>
          <p:grpSpPr>
            <a:xfrm>
              <a:off x="5034167" y="1327955"/>
              <a:ext cx="504000" cy="504000"/>
              <a:chOff x="300507" y="995966"/>
              <a:chExt cx="3600000" cy="3600000"/>
            </a:xfrm>
          </p:grpSpPr>
          <p:sp>
            <p:nvSpPr>
              <p:cNvPr id="3488" name="Rectangle 34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95" name="Group 3494"/>
            <p:cNvGrpSpPr/>
            <p:nvPr/>
          </p:nvGrpSpPr>
          <p:grpSpPr>
            <a:xfrm>
              <a:off x="4416100" y="1932184"/>
              <a:ext cx="504000" cy="504000"/>
              <a:chOff x="300507" y="995966"/>
              <a:chExt cx="3600000" cy="3600000"/>
            </a:xfrm>
          </p:grpSpPr>
          <p:sp>
            <p:nvSpPr>
              <p:cNvPr id="3496" name="Rectangle 34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03" name="Group 3502"/>
            <p:cNvGrpSpPr/>
            <p:nvPr/>
          </p:nvGrpSpPr>
          <p:grpSpPr>
            <a:xfrm>
              <a:off x="5034167" y="1932184"/>
              <a:ext cx="504000" cy="504000"/>
              <a:chOff x="300507" y="995966"/>
              <a:chExt cx="3600000" cy="3600000"/>
            </a:xfrm>
          </p:grpSpPr>
          <p:sp>
            <p:nvSpPr>
              <p:cNvPr id="3504" name="Rectangle 35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1" name="Group 3510"/>
            <p:cNvGrpSpPr/>
            <p:nvPr/>
          </p:nvGrpSpPr>
          <p:grpSpPr>
            <a:xfrm>
              <a:off x="5652234" y="1327955"/>
              <a:ext cx="504000" cy="504000"/>
              <a:chOff x="300507" y="995966"/>
              <a:chExt cx="3600000" cy="3600000"/>
            </a:xfrm>
          </p:grpSpPr>
          <p:sp>
            <p:nvSpPr>
              <p:cNvPr id="3512" name="Rectangle 35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13" name="Rectangle 35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9" name="Group 3518"/>
            <p:cNvGrpSpPr/>
            <p:nvPr/>
          </p:nvGrpSpPr>
          <p:grpSpPr>
            <a:xfrm>
              <a:off x="6270301" y="1327955"/>
              <a:ext cx="504000" cy="504000"/>
              <a:chOff x="300507" y="995966"/>
              <a:chExt cx="3600000" cy="3600000"/>
            </a:xfrm>
          </p:grpSpPr>
          <p:sp>
            <p:nvSpPr>
              <p:cNvPr id="3520" name="Rectangle 35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27" name="Group 3526"/>
            <p:cNvGrpSpPr/>
            <p:nvPr/>
          </p:nvGrpSpPr>
          <p:grpSpPr>
            <a:xfrm>
              <a:off x="5652234" y="1932184"/>
              <a:ext cx="504000" cy="504000"/>
              <a:chOff x="300507" y="995966"/>
              <a:chExt cx="3600000" cy="3600000"/>
            </a:xfrm>
          </p:grpSpPr>
          <p:sp>
            <p:nvSpPr>
              <p:cNvPr id="3528" name="Rectangle 35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35" name="Group 3534"/>
            <p:cNvGrpSpPr/>
            <p:nvPr/>
          </p:nvGrpSpPr>
          <p:grpSpPr>
            <a:xfrm>
              <a:off x="6270301" y="1932184"/>
              <a:ext cx="504000" cy="504000"/>
              <a:chOff x="300507" y="995966"/>
              <a:chExt cx="3600000" cy="3600000"/>
            </a:xfrm>
          </p:grpSpPr>
          <p:sp>
            <p:nvSpPr>
              <p:cNvPr id="3536" name="Rectangle 35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43" name="Group 3542"/>
            <p:cNvGrpSpPr/>
            <p:nvPr/>
          </p:nvGrpSpPr>
          <p:grpSpPr>
            <a:xfrm>
              <a:off x="707698" y="2536413"/>
              <a:ext cx="504000" cy="504000"/>
              <a:chOff x="300507" y="995966"/>
              <a:chExt cx="3600000" cy="3600000"/>
            </a:xfrm>
          </p:grpSpPr>
          <p:sp>
            <p:nvSpPr>
              <p:cNvPr id="3544" name="Rectangle 35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1" name="Group 3550"/>
            <p:cNvGrpSpPr/>
            <p:nvPr/>
          </p:nvGrpSpPr>
          <p:grpSpPr>
            <a:xfrm>
              <a:off x="1325765" y="2536413"/>
              <a:ext cx="504000" cy="504000"/>
              <a:chOff x="300507" y="995966"/>
              <a:chExt cx="3600000" cy="3600000"/>
            </a:xfrm>
          </p:grpSpPr>
          <p:sp>
            <p:nvSpPr>
              <p:cNvPr id="3552" name="Rectangle 35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9" name="Group 3558"/>
            <p:cNvGrpSpPr/>
            <p:nvPr/>
          </p:nvGrpSpPr>
          <p:grpSpPr>
            <a:xfrm>
              <a:off x="1943832" y="2536413"/>
              <a:ext cx="504000" cy="504000"/>
              <a:chOff x="300507" y="995966"/>
              <a:chExt cx="3600000" cy="3600000"/>
            </a:xfrm>
          </p:grpSpPr>
          <p:sp>
            <p:nvSpPr>
              <p:cNvPr id="3560" name="Rectangle 35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67" name="Group 3566"/>
            <p:cNvGrpSpPr/>
            <p:nvPr/>
          </p:nvGrpSpPr>
          <p:grpSpPr>
            <a:xfrm>
              <a:off x="2561899" y="2536413"/>
              <a:ext cx="504000" cy="504000"/>
              <a:chOff x="300507" y="995966"/>
              <a:chExt cx="3600000" cy="3600000"/>
            </a:xfrm>
          </p:grpSpPr>
          <p:sp>
            <p:nvSpPr>
              <p:cNvPr id="3568" name="Rectangle 35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75" name="Group 3574"/>
            <p:cNvGrpSpPr/>
            <p:nvPr/>
          </p:nvGrpSpPr>
          <p:grpSpPr>
            <a:xfrm>
              <a:off x="3179966" y="2536413"/>
              <a:ext cx="504000" cy="504000"/>
              <a:chOff x="300507" y="995966"/>
              <a:chExt cx="3600000" cy="3600000"/>
            </a:xfrm>
          </p:grpSpPr>
          <p:sp>
            <p:nvSpPr>
              <p:cNvPr id="3576" name="Rectangle 35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83" name="Group 3582"/>
            <p:cNvGrpSpPr/>
            <p:nvPr/>
          </p:nvGrpSpPr>
          <p:grpSpPr>
            <a:xfrm>
              <a:off x="3798033" y="2536413"/>
              <a:ext cx="504000" cy="504000"/>
              <a:chOff x="300507" y="995966"/>
              <a:chExt cx="3600000" cy="3600000"/>
            </a:xfrm>
          </p:grpSpPr>
          <p:sp>
            <p:nvSpPr>
              <p:cNvPr id="3584" name="Rectangle 35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1" name="Group 3590"/>
            <p:cNvGrpSpPr/>
            <p:nvPr/>
          </p:nvGrpSpPr>
          <p:grpSpPr>
            <a:xfrm>
              <a:off x="707698" y="3140642"/>
              <a:ext cx="504000" cy="504000"/>
              <a:chOff x="300507" y="995966"/>
              <a:chExt cx="3600000" cy="3600000"/>
            </a:xfrm>
          </p:grpSpPr>
          <p:sp>
            <p:nvSpPr>
              <p:cNvPr id="3592" name="Rectangle 35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9" name="Group 3598"/>
            <p:cNvGrpSpPr/>
            <p:nvPr/>
          </p:nvGrpSpPr>
          <p:grpSpPr>
            <a:xfrm>
              <a:off x="1325765" y="3140642"/>
              <a:ext cx="504000" cy="504000"/>
              <a:chOff x="300507" y="995966"/>
              <a:chExt cx="3600000" cy="3600000"/>
            </a:xfrm>
          </p:grpSpPr>
          <p:sp>
            <p:nvSpPr>
              <p:cNvPr id="3600" name="Rectangle 35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07" name="Group 3606"/>
            <p:cNvGrpSpPr/>
            <p:nvPr/>
          </p:nvGrpSpPr>
          <p:grpSpPr>
            <a:xfrm>
              <a:off x="1943832" y="3140642"/>
              <a:ext cx="504000" cy="504000"/>
              <a:chOff x="300507" y="995966"/>
              <a:chExt cx="3600000" cy="3600000"/>
            </a:xfrm>
          </p:grpSpPr>
          <p:sp>
            <p:nvSpPr>
              <p:cNvPr id="3608" name="Rectangle 36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15" name="Group 3614"/>
            <p:cNvGrpSpPr/>
            <p:nvPr/>
          </p:nvGrpSpPr>
          <p:grpSpPr>
            <a:xfrm>
              <a:off x="2561899" y="3140642"/>
              <a:ext cx="504000" cy="504000"/>
              <a:chOff x="300507" y="995966"/>
              <a:chExt cx="3600000" cy="3600000"/>
            </a:xfrm>
          </p:grpSpPr>
          <p:sp>
            <p:nvSpPr>
              <p:cNvPr id="3616" name="Rectangle 36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23" name="Group 3622"/>
            <p:cNvGrpSpPr/>
            <p:nvPr/>
          </p:nvGrpSpPr>
          <p:grpSpPr>
            <a:xfrm>
              <a:off x="3179966" y="3140642"/>
              <a:ext cx="504000" cy="504000"/>
              <a:chOff x="300507" y="995966"/>
              <a:chExt cx="3600000" cy="3600000"/>
            </a:xfrm>
          </p:grpSpPr>
          <p:sp>
            <p:nvSpPr>
              <p:cNvPr id="3624" name="Rectangle 36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1" name="Group 3630"/>
            <p:cNvGrpSpPr/>
            <p:nvPr/>
          </p:nvGrpSpPr>
          <p:grpSpPr>
            <a:xfrm>
              <a:off x="3798033" y="3140642"/>
              <a:ext cx="504000" cy="504000"/>
              <a:chOff x="300507" y="995966"/>
              <a:chExt cx="3600000" cy="3600000"/>
            </a:xfrm>
          </p:grpSpPr>
          <p:sp>
            <p:nvSpPr>
              <p:cNvPr id="3632" name="Rectangle 36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9" name="Group 3638"/>
            <p:cNvGrpSpPr/>
            <p:nvPr/>
          </p:nvGrpSpPr>
          <p:grpSpPr>
            <a:xfrm>
              <a:off x="4416100" y="2536413"/>
              <a:ext cx="504000" cy="504000"/>
              <a:chOff x="300507" y="995966"/>
              <a:chExt cx="3600000" cy="3600000"/>
            </a:xfrm>
          </p:grpSpPr>
          <p:sp>
            <p:nvSpPr>
              <p:cNvPr id="3640" name="Rectangle 36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47" name="Group 3646"/>
            <p:cNvGrpSpPr/>
            <p:nvPr/>
          </p:nvGrpSpPr>
          <p:grpSpPr>
            <a:xfrm>
              <a:off x="5034167" y="2536413"/>
              <a:ext cx="504000" cy="504000"/>
              <a:chOff x="300507" y="995966"/>
              <a:chExt cx="3600000" cy="3600000"/>
            </a:xfrm>
          </p:grpSpPr>
          <p:sp>
            <p:nvSpPr>
              <p:cNvPr id="3648" name="Rectangle 36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55" name="Group 3654"/>
            <p:cNvGrpSpPr/>
            <p:nvPr/>
          </p:nvGrpSpPr>
          <p:grpSpPr>
            <a:xfrm>
              <a:off x="4416100" y="3140642"/>
              <a:ext cx="504000" cy="504000"/>
              <a:chOff x="300507" y="995966"/>
              <a:chExt cx="3600000" cy="3600000"/>
            </a:xfrm>
          </p:grpSpPr>
          <p:sp>
            <p:nvSpPr>
              <p:cNvPr id="3656" name="Rectangle 36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63" name="Group 3662"/>
            <p:cNvGrpSpPr/>
            <p:nvPr/>
          </p:nvGrpSpPr>
          <p:grpSpPr>
            <a:xfrm>
              <a:off x="5034167" y="3140642"/>
              <a:ext cx="504000" cy="504000"/>
              <a:chOff x="300507" y="995966"/>
              <a:chExt cx="3600000" cy="3600000"/>
            </a:xfrm>
          </p:grpSpPr>
          <p:sp>
            <p:nvSpPr>
              <p:cNvPr id="3664" name="Rectangle 36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1" name="Group 3670"/>
            <p:cNvGrpSpPr/>
            <p:nvPr/>
          </p:nvGrpSpPr>
          <p:grpSpPr>
            <a:xfrm>
              <a:off x="5652234" y="2536413"/>
              <a:ext cx="504000" cy="504000"/>
              <a:chOff x="300507" y="995966"/>
              <a:chExt cx="3600000" cy="3600000"/>
            </a:xfrm>
          </p:grpSpPr>
          <p:sp>
            <p:nvSpPr>
              <p:cNvPr id="3672" name="Rectangle 36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9" name="Group 3678"/>
            <p:cNvGrpSpPr/>
            <p:nvPr/>
          </p:nvGrpSpPr>
          <p:grpSpPr>
            <a:xfrm>
              <a:off x="6270301" y="2536413"/>
              <a:ext cx="504000" cy="504000"/>
              <a:chOff x="300507" y="995966"/>
              <a:chExt cx="3600000" cy="3600000"/>
            </a:xfrm>
          </p:grpSpPr>
          <p:sp>
            <p:nvSpPr>
              <p:cNvPr id="3680" name="Rectangle 36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87" name="Group 3686"/>
            <p:cNvGrpSpPr/>
            <p:nvPr/>
          </p:nvGrpSpPr>
          <p:grpSpPr>
            <a:xfrm>
              <a:off x="5652234" y="3140642"/>
              <a:ext cx="504000" cy="504000"/>
              <a:chOff x="300507" y="995966"/>
              <a:chExt cx="3600000" cy="3600000"/>
            </a:xfrm>
          </p:grpSpPr>
          <p:sp>
            <p:nvSpPr>
              <p:cNvPr id="3688" name="Rectangle 36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95" name="Group 3694"/>
            <p:cNvGrpSpPr/>
            <p:nvPr/>
          </p:nvGrpSpPr>
          <p:grpSpPr>
            <a:xfrm>
              <a:off x="6270301" y="3140642"/>
              <a:ext cx="504000" cy="504000"/>
              <a:chOff x="300507" y="995966"/>
              <a:chExt cx="3600000" cy="3600000"/>
            </a:xfrm>
          </p:grpSpPr>
          <p:sp>
            <p:nvSpPr>
              <p:cNvPr id="3696" name="Rectangle 36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03" name="Group 3702"/>
            <p:cNvGrpSpPr/>
            <p:nvPr/>
          </p:nvGrpSpPr>
          <p:grpSpPr>
            <a:xfrm>
              <a:off x="707698" y="3744871"/>
              <a:ext cx="504000" cy="504000"/>
              <a:chOff x="300507" y="995966"/>
              <a:chExt cx="3600000" cy="3600000"/>
            </a:xfrm>
          </p:grpSpPr>
          <p:sp>
            <p:nvSpPr>
              <p:cNvPr id="3704" name="Rectangle 37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1" name="Group 3710"/>
            <p:cNvGrpSpPr/>
            <p:nvPr/>
          </p:nvGrpSpPr>
          <p:grpSpPr>
            <a:xfrm>
              <a:off x="1325765" y="3744871"/>
              <a:ext cx="504000" cy="504000"/>
              <a:chOff x="300507" y="995966"/>
              <a:chExt cx="3600000" cy="3600000"/>
            </a:xfrm>
          </p:grpSpPr>
          <p:sp>
            <p:nvSpPr>
              <p:cNvPr id="3712" name="Rectangle 37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9" name="Group 3718"/>
            <p:cNvGrpSpPr/>
            <p:nvPr/>
          </p:nvGrpSpPr>
          <p:grpSpPr>
            <a:xfrm>
              <a:off x="1943832" y="3744871"/>
              <a:ext cx="504000" cy="504000"/>
              <a:chOff x="300507" y="995966"/>
              <a:chExt cx="3600000" cy="3600000"/>
            </a:xfrm>
          </p:grpSpPr>
          <p:sp>
            <p:nvSpPr>
              <p:cNvPr id="3720" name="Rectangle 37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27" name="Group 3726"/>
            <p:cNvGrpSpPr/>
            <p:nvPr/>
          </p:nvGrpSpPr>
          <p:grpSpPr>
            <a:xfrm>
              <a:off x="2561899" y="3744871"/>
              <a:ext cx="504000" cy="504000"/>
              <a:chOff x="300507" y="995966"/>
              <a:chExt cx="3600000" cy="3600000"/>
            </a:xfrm>
          </p:grpSpPr>
          <p:sp>
            <p:nvSpPr>
              <p:cNvPr id="3728" name="Rectangle 37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35" name="Group 3734"/>
            <p:cNvGrpSpPr/>
            <p:nvPr/>
          </p:nvGrpSpPr>
          <p:grpSpPr>
            <a:xfrm>
              <a:off x="3179966" y="3744871"/>
              <a:ext cx="504000" cy="504000"/>
              <a:chOff x="300507" y="995966"/>
              <a:chExt cx="3600000" cy="3600000"/>
            </a:xfrm>
          </p:grpSpPr>
          <p:sp>
            <p:nvSpPr>
              <p:cNvPr id="3736" name="Rectangle 37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43" name="Group 3742"/>
            <p:cNvGrpSpPr/>
            <p:nvPr/>
          </p:nvGrpSpPr>
          <p:grpSpPr>
            <a:xfrm>
              <a:off x="3798033" y="3744871"/>
              <a:ext cx="504000" cy="504000"/>
              <a:chOff x="300507" y="995966"/>
              <a:chExt cx="3600000" cy="3600000"/>
            </a:xfrm>
          </p:grpSpPr>
          <p:sp>
            <p:nvSpPr>
              <p:cNvPr id="3744" name="Rectangle 37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1" name="Group 3750"/>
            <p:cNvGrpSpPr/>
            <p:nvPr/>
          </p:nvGrpSpPr>
          <p:grpSpPr>
            <a:xfrm>
              <a:off x="707698" y="4349100"/>
              <a:ext cx="504000" cy="504000"/>
              <a:chOff x="300507" y="995966"/>
              <a:chExt cx="3600000" cy="3600000"/>
            </a:xfrm>
          </p:grpSpPr>
          <p:sp>
            <p:nvSpPr>
              <p:cNvPr id="3752" name="Rectangle 37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9" name="Group 3758"/>
            <p:cNvGrpSpPr/>
            <p:nvPr/>
          </p:nvGrpSpPr>
          <p:grpSpPr>
            <a:xfrm>
              <a:off x="1325765" y="4349100"/>
              <a:ext cx="504000" cy="504000"/>
              <a:chOff x="300507" y="995966"/>
              <a:chExt cx="3600000" cy="3600000"/>
            </a:xfrm>
          </p:grpSpPr>
          <p:sp>
            <p:nvSpPr>
              <p:cNvPr id="3760" name="Rectangle 37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67" name="Group 3766"/>
            <p:cNvGrpSpPr/>
            <p:nvPr/>
          </p:nvGrpSpPr>
          <p:grpSpPr>
            <a:xfrm>
              <a:off x="1943832" y="4349100"/>
              <a:ext cx="504000" cy="504000"/>
              <a:chOff x="300507" y="995966"/>
              <a:chExt cx="3600000" cy="3600000"/>
            </a:xfrm>
          </p:grpSpPr>
          <p:sp>
            <p:nvSpPr>
              <p:cNvPr id="3768" name="Rectangle 37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75" name="Group 3774"/>
            <p:cNvGrpSpPr/>
            <p:nvPr/>
          </p:nvGrpSpPr>
          <p:grpSpPr>
            <a:xfrm>
              <a:off x="2561899" y="4349100"/>
              <a:ext cx="504000" cy="504000"/>
              <a:chOff x="300507" y="995966"/>
              <a:chExt cx="3600000" cy="3600000"/>
            </a:xfrm>
          </p:grpSpPr>
          <p:sp>
            <p:nvSpPr>
              <p:cNvPr id="3776" name="Rectangle 37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83" name="Group 3782"/>
            <p:cNvGrpSpPr/>
            <p:nvPr/>
          </p:nvGrpSpPr>
          <p:grpSpPr>
            <a:xfrm>
              <a:off x="3179966" y="4349100"/>
              <a:ext cx="504000" cy="504000"/>
              <a:chOff x="300507" y="995966"/>
              <a:chExt cx="3600000" cy="3600000"/>
            </a:xfrm>
          </p:grpSpPr>
          <p:sp>
            <p:nvSpPr>
              <p:cNvPr id="3784" name="Rectangle 37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1" name="Group 3790"/>
            <p:cNvGrpSpPr/>
            <p:nvPr/>
          </p:nvGrpSpPr>
          <p:grpSpPr>
            <a:xfrm>
              <a:off x="3798033" y="4349100"/>
              <a:ext cx="504000" cy="504000"/>
              <a:chOff x="300507" y="995966"/>
              <a:chExt cx="3600000" cy="3600000"/>
            </a:xfrm>
          </p:grpSpPr>
          <p:sp>
            <p:nvSpPr>
              <p:cNvPr id="3792" name="Rectangle 37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9" name="Group 3798"/>
            <p:cNvGrpSpPr/>
            <p:nvPr/>
          </p:nvGrpSpPr>
          <p:grpSpPr>
            <a:xfrm>
              <a:off x="4416100" y="3744871"/>
              <a:ext cx="504000" cy="504000"/>
              <a:chOff x="300507" y="995966"/>
              <a:chExt cx="3600000" cy="3600000"/>
            </a:xfrm>
          </p:grpSpPr>
          <p:sp>
            <p:nvSpPr>
              <p:cNvPr id="3800" name="Rectangle 37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07" name="Group 3806"/>
            <p:cNvGrpSpPr/>
            <p:nvPr/>
          </p:nvGrpSpPr>
          <p:grpSpPr>
            <a:xfrm>
              <a:off x="5034167" y="3744871"/>
              <a:ext cx="504000" cy="504000"/>
              <a:chOff x="300507" y="995966"/>
              <a:chExt cx="3600000" cy="3600000"/>
            </a:xfrm>
          </p:grpSpPr>
          <p:sp>
            <p:nvSpPr>
              <p:cNvPr id="3808" name="Rectangle 38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15" name="Group 3814"/>
            <p:cNvGrpSpPr/>
            <p:nvPr/>
          </p:nvGrpSpPr>
          <p:grpSpPr>
            <a:xfrm>
              <a:off x="4416100" y="4349100"/>
              <a:ext cx="504000" cy="504000"/>
              <a:chOff x="300507" y="995966"/>
              <a:chExt cx="3600000" cy="3600000"/>
            </a:xfrm>
          </p:grpSpPr>
          <p:sp>
            <p:nvSpPr>
              <p:cNvPr id="3816" name="Rectangle 38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23" name="Group 3822"/>
            <p:cNvGrpSpPr/>
            <p:nvPr/>
          </p:nvGrpSpPr>
          <p:grpSpPr>
            <a:xfrm>
              <a:off x="5034167" y="4349100"/>
              <a:ext cx="504000" cy="504000"/>
              <a:chOff x="300507" y="995966"/>
              <a:chExt cx="3600000" cy="3600000"/>
            </a:xfrm>
          </p:grpSpPr>
          <p:sp>
            <p:nvSpPr>
              <p:cNvPr id="3824" name="Rectangle 38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1" name="Group 3830"/>
            <p:cNvGrpSpPr/>
            <p:nvPr/>
          </p:nvGrpSpPr>
          <p:grpSpPr>
            <a:xfrm>
              <a:off x="5652234" y="3744871"/>
              <a:ext cx="504000" cy="504000"/>
              <a:chOff x="300507" y="995966"/>
              <a:chExt cx="3600000" cy="3600000"/>
            </a:xfrm>
          </p:grpSpPr>
          <p:sp>
            <p:nvSpPr>
              <p:cNvPr id="3832" name="Rectangle 38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9" name="Group 3838"/>
            <p:cNvGrpSpPr/>
            <p:nvPr/>
          </p:nvGrpSpPr>
          <p:grpSpPr>
            <a:xfrm>
              <a:off x="6270301" y="3744871"/>
              <a:ext cx="504000" cy="504000"/>
              <a:chOff x="300507" y="995966"/>
              <a:chExt cx="3600000" cy="3600000"/>
            </a:xfrm>
          </p:grpSpPr>
          <p:sp>
            <p:nvSpPr>
              <p:cNvPr id="3840" name="Rectangle 38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47" name="Group 3846"/>
            <p:cNvGrpSpPr/>
            <p:nvPr/>
          </p:nvGrpSpPr>
          <p:grpSpPr>
            <a:xfrm>
              <a:off x="5652234" y="4349100"/>
              <a:ext cx="504000" cy="504000"/>
              <a:chOff x="300507" y="995966"/>
              <a:chExt cx="3600000" cy="3600000"/>
            </a:xfrm>
          </p:grpSpPr>
          <p:sp>
            <p:nvSpPr>
              <p:cNvPr id="3848" name="Rectangle 38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55" name="Group 3854"/>
            <p:cNvGrpSpPr/>
            <p:nvPr/>
          </p:nvGrpSpPr>
          <p:grpSpPr>
            <a:xfrm>
              <a:off x="6270301" y="4349100"/>
              <a:ext cx="504000" cy="504000"/>
              <a:chOff x="300507" y="995966"/>
              <a:chExt cx="3600000" cy="3600000"/>
            </a:xfrm>
          </p:grpSpPr>
          <p:sp>
            <p:nvSpPr>
              <p:cNvPr id="3856" name="Rectangle 38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grpSp>
        <p:nvGrpSpPr>
          <p:cNvPr id="6871" name="Group 6870"/>
          <p:cNvGrpSpPr/>
          <p:nvPr/>
        </p:nvGrpSpPr>
        <p:grpSpPr>
          <a:xfrm>
            <a:off x="6454856" y="1811858"/>
            <a:ext cx="5507500" cy="3671667"/>
            <a:chOff x="1798222" y="2114591"/>
            <a:chExt cx="5994358" cy="3489428"/>
          </a:xfrm>
        </p:grpSpPr>
        <p:grpSp>
          <p:nvGrpSpPr>
            <p:cNvPr id="6872" name="Group 6871"/>
            <p:cNvGrpSpPr/>
            <p:nvPr/>
          </p:nvGrpSpPr>
          <p:grpSpPr>
            <a:xfrm>
              <a:off x="1798222" y="2114591"/>
              <a:ext cx="504000" cy="504000"/>
              <a:chOff x="6528000" y="1327955"/>
              <a:chExt cx="4800000" cy="4800000"/>
            </a:xfrm>
          </p:grpSpPr>
          <p:grpSp>
            <p:nvGrpSpPr>
              <p:cNvPr id="7758" name="Group 7757"/>
              <p:cNvGrpSpPr/>
              <p:nvPr/>
            </p:nvGrpSpPr>
            <p:grpSpPr>
              <a:xfrm rot="5400000">
                <a:off x="6528000" y="1327955"/>
                <a:ext cx="4800000" cy="4800000"/>
                <a:chOff x="300507" y="995966"/>
                <a:chExt cx="3600000" cy="3600000"/>
              </a:xfrm>
            </p:grpSpPr>
            <p:sp>
              <p:nvSpPr>
                <p:cNvPr id="7765" name="Rectangle 77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59" name="Rectangle 77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3" name="Group 6872"/>
            <p:cNvGrpSpPr/>
            <p:nvPr/>
          </p:nvGrpSpPr>
          <p:grpSpPr>
            <a:xfrm>
              <a:off x="2408747" y="2114591"/>
              <a:ext cx="504000" cy="504000"/>
              <a:chOff x="6528000" y="1327955"/>
              <a:chExt cx="4800000" cy="4800000"/>
            </a:xfrm>
          </p:grpSpPr>
          <p:grpSp>
            <p:nvGrpSpPr>
              <p:cNvPr id="7744" name="Group 7743"/>
              <p:cNvGrpSpPr/>
              <p:nvPr/>
            </p:nvGrpSpPr>
            <p:grpSpPr>
              <a:xfrm rot="5400000">
                <a:off x="6528000" y="1327955"/>
                <a:ext cx="4800000" cy="4800000"/>
                <a:chOff x="300507" y="995966"/>
                <a:chExt cx="3600000" cy="3600000"/>
              </a:xfrm>
            </p:grpSpPr>
            <p:sp>
              <p:nvSpPr>
                <p:cNvPr id="7751" name="Rectangle 77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45" name="Rectangle 77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4" name="Group 6873"/>
            <p:cNvGrpSpPr/>
            <p:nvPr/>
          </p:nvGrpSpPr>
          <p:grpSpPr>
            <a:xfrm>
              <a:off x="3019272" y="2114591"/>
              <a:ext cx="504000" cy="504000"/>
              <a:chOff x="6528000" y="1327955"/>
              <a:chExt cx="4800000" cy="4800000"/>
            </a:xfrm>
          </p:grpSpPr>
          <p:grpSp>
            <p:nvGrpSpPr>
              <p:cNvPr id="7730" name="Group 7729"/>
              <p:cNvGrpSpPr/>
              <p:nvPr/>
            </p:nvGrpSpPr>
            <p:grpSpPr>
              <a:xfrm rot="5400000">
                <a:off x="6528000" y="1327955"/>
                <a:ext cx="4800000" cy="4800000"/>
                <a:chOff x="300507" y="995966"/>
                <a:chExt cx="3600000" cy="3600000"/>
              </a:xfrm>
            </p:grpSpPr>
            <p:sp>
              <p:nvSpPr>
                <p:cNvPr id="7737" name="Rectangle 77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31" name="Rectangle 77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5" name="Group 6874"/>
            <p:cNvGrpSpPr/>
            <p:nvPr/>
          </p:nvGrpSpPr>
          <p:grpSpPr>
            <a:xfrm>
              <a:off x="3629797" y="2114591"/>
              <a:ext cx="504000" cy="504000"/>
              <a:chOff x="6528000" y="1327955"/>
              <a:chExt cx="4800000" cy="4800000"/>
            </a:xfrm>
          </p:grpSpPr>
          <p:grpSp>
            <p:nvGrpSpPr>
              <p:cNvPr id="7716" name="Group 7715"/>
              <p:cNvGrpSpPr/>
              <p:nvPr/>
            </p:nvGrpSpPr>
            <p:grpSpPr>
              <a:xfrm rot="5400000">
                <a:off x="6528000" y="1327955"/>
                <a:ext cx="4800000" cy="4800000"/>
                <a:chOff x="300507" y="995966"/>
                <a:chExt cx="3600000" cy="3600000"/>
              </a:xfrm>
            </p:grpSpPr>
            <p:sp>
              <p:nvSpPr>
                <p:cNvPr id="7723" name="Rectangle 77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17" name="Rectangle 77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6" name="Group 6875"/>
            <p:cNvGrpSpPr/>
            <p:nvPr/>
          </p:nvGrpSpPr>
          <p:grpSpPr>
            <a:xfrm>
              <a:off x="4235955" y="2114591"/>
              <a:ext cx="504000" cy="504000"/>
              <a:chOff x="6528000" y="1327955"/>
              <a:chExt cx="4800000" cy="4800000"/>
            </a:xfrm>
          </p:grpSpPr>
          <p:grpSp>
            <p:nvGrpSpPr>
              <p:cNvPr id="7702" name="Group 7701"/>
              <p:cNvGrpSpPr/>
              <p:nvPr/>
            </p:nvGrpSpPr>
            <p:grpSpPr>
              <a:xfrm rot="5400000">
                <a:off x="6528000" y="1327955"/>
                <a:ext cx="4800000" cy="4800000"/>
                <a:chOff x="300507" y="995966"/>
                <a:chExt cx="3600000" cy="3600000"/>
              </a:xfrm>
            </p:grpSpPr>
            <p:sp>
              <p:nvSpPr>
                <p:cNvPr id="7709" name="Rectangle 77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03" name="Rectangle 77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7" name="Group 6876"/>
            <p:cNvGrpSpPr/>
            <p:nvPr/>
          </p:nvGrpSpPr>
          <p:grpSpPr>
            <a:xfrm>
              <a:off x="4846480" y="2114591"/>
              <a:ext cx="504000" cy="504000"/>
              <a:chOff x="6528000" y="1327955"/>
              <a:chExt cx="4800000" cy="4800000"/>
            </a:xfrm>
          </p:grpSpPr>
          <p:grpSp>
            <p:nvGrpSpPr>
              <p:cNvPr id="7688" name="Group 7687"/>
              <p:cNvGrpSpPr/>
              <p:nvPr/>
            </p:nvGrpSpPr>
            <p:grpSpPr>
              <a:xfrm rot="5400000">
                <a:off x="6528000" y="1327955"/>
                <a:ext cx="4800000" cy="4800000"/>
                <a:chOff x="300507" y="995966"/>
                <a:chExt cx="3600000" cy="3600000"/>
              </a:xfrm>
            </p:grpSpPr>
            <p:sp>
              <p:nvSpPr>
                <p:cNvPr id="7695" name="Rectangle 76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89" name="Rectangle 76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8" name="Group 6877"/>
            <p:cNvGrpSpPr/>
            <p:nvPr/>
          </p:nvGrpSpPr>
          <p:grpSpPr>
            <a:xfrm>
              <a:off x="5457005" y="2114591"/>
              <a:ext cx="504000" cy="504000"/>
              <a:chOff x="6528000" y="1327955"/>
              <a:chExt cx="4800000" cy="4800000"/>
            </a:xfrm>
          </p:grpSpPr>
          <p:grpSp>
            <p:nvGrpSpPr>
              <p:cNvPr id="7674" name="Group 7673"/>
              <p:cNvGrpSpPr/>
              <p:nvPr/>
            </p:nvGrpSpPr>
            <p:grpSpPr>
              <a:xfrm rot="5400000">
                <a:off x="6528000" y="1327955"/>
                <a:ext cx="4800000" cy="4800000"/>
                <a:chOff x="300507" y="995966"/>
                <a:chExt cx="3600000" cy="3600000"/>
              </a:xfrm>
            </p:grpSpPr>
            <p:sp>
              <p:nvSpPr>
                <p:cNvPr id="7681" name="Rectangle 76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75" name="Rectangle 76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9" name="Group 6878"/>
            <p:cNvGrpSpPr/>
            <p:nvPr/>
          </p:nvGrpSpPr>
          <p:grpSpPr>
            <a:xfrm>
              <a:off x="6067530" y="2114591"/>
              <a:ext cx="504000" cy="504000"/>
              <a:chOff x="6528000" y="1327955"/>
              <a:chExt cx="4800000" cy="4800000"/>
            </a:xfrm>
          </p:grpSpPr>
          <p:grpSp>
            <p:nvGrpSpPr>
              <p:cNvPr id="7660" name="Group 7659"/>
              <p:cNvGrpSpPr/>
              <p:nvPr/>
            </p:nvGrpSpPr>
            <p:grpSpPr>
              <a:xfrm rot="5400000">
                <a:off x="6528000" y="1327955"/>
                <a:ext cx="4800000" cy="4800000"/>
                <a:chOff x="300507" y="995966"/>
                <a:chExt cx="3600000" cy="3600000"/>
              </a:xfrm>
            </p:grpSpPr>
            <p:sp>
              <p:nvSpPr>
                <p:cNvPr id="7667" name="Rectangle 76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61" name="Rectangle 76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0" name="Group 6879"/>
            <p:cNvGrpSpPr/>
            <p:nvPr/>
          </p:nvGrpSpPr>
          <p:grpSpPr>
            <a:xfrm>
              <a:off x="6678055" y="2114591"/>
              <a:ext cx="504000" cy="504000"/>
              <a:chOff x="6528000" y="1327955"/>
              <a:chExt cx="4800000" cy="4800000"/>
            </a:xfrm>
          </p:grpSpPr>
          <p:grpSp>
            <p:nvGrpSpPr>
              <p:cNvPr id="7646" name="Group 7645"/>
              <p:cNvGrpSpPr/>
              <p:nvPr/>
            </p:nvGrpSpPr>
            <p:grpSpPr>
              <a:xfrm rot="5400000">
                <a:off x="6528000" y="1327955"/>
                <a:ext cx="4800000" cy="4800000"/>
                <a:chOff x="300507" y="995966"/>
                <a:chExt cx="3600000" cy="3600000"/>
              </a:xfrm>
            </p:grpSpPr>
            <p:sp>
              <p:nvSpPr>
                <p:cNvPr id="7653" name="Rectangle 76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47" name="Rectangle 76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1" name="Group 6880"/>
            <p:cNvGrpSpPr/>
            <p:nvPr/>
          </p:nvGrpSpPr>
          <p:grpSpPr>
            <a:xfrm>
              <a:off x="7288580" y="2114591"/>
              <a:ext cx="504000" cy="504000"/>
              <a:chOff x="6528000" y="1327955"/>
              <a:chExt cx="4800000" cy="4800000"/>
            </a:xfrm>
          </p:grpSpPr>
          <p:grpSp>
            <p:nvGrpSpPr>
              <p:cNvPr id="7632" name="Group 7631"/>
              <p:cNvGrpSpPr/>
              <p:nvPr/>
            </p:nvGrpSpPr>
            <p:grpSpPr>
              <a:xfrm rot="5400000">
                <a:off x="6528000" y="1327955"/>
                <a:ext cx="4800000" cy="4800000"/>
                <a:chOff x="300507" y="995966"/>
                <a:chExt cx="3600000" cy="3600000"/>
              </a:xfrm>
            </p:grpSpPr>
            <p:sp>
              <p:nvSpPr>
                <p:cNvPr id="7639" name="Rectangle 76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33" name="Rectangle 76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2" name="Group 6881"/>
            <p:cNvGrpSpPr/>
            <p:nvPr/>
          </p:nvGrpSpPr>
          <p:grpSpPr>
            <a:xfrm>
              <a:off x="1798222" y="2710980"/>
              <a:ext cx="504000" cy="504000"/>
              <a:chOff x="6528000" y="1327955"/>
              <a:chExt cx="4800000" cy="4800000"/>
            </a:xfrm>
          </p:grpSpPr>
          <p:grpSp>
            <p:nvGrpSpPr>
              <p:cNvPr id="7618" name="Group 7617"/>
              <p:cNvGrpSpPr/>
              <p:nvPr/>
            </p:nvGrpSpPr>
            <p:grpSpPr>
              <a:xfrm rot="5400000">
                <a:off x="6528000" y="1327955"/>
                <a:ext cx="4800000" cy="4800000"/>
                <a:chOff x="300507" y="995966"/>
                <a:chExt cx="3600000" cy="3600000"/>
              </a:xfrm>
            </p:grpSpPr>
            <p:sp>
              <p:nvSpPr>
                <p:cNvPr id="7625" name="Rectangle 762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19" name="Rectangle 761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3" name="Group 6882"/>
            <p:cNvGrpSpPr/>
            <p:nvPr/>
          </p:nvGrpSpPr>
          <p:grpSpPr>
            <a:xfrm>
              <a:off x="2408747" y="2710980"/>
              <a:ext cx="504000" cy="504000"/>
              <a:chOff x="6528000" y="1327955"/>
              <a:chExt cx="4800000" cy="4800000"/>
            </a:xfrm>
          </p:grpSpPr>
          <p:grpSp>
            <p:nvGrpSpPr>
              <p:cNvPr id="7604" name="Group 7603"/>
              <p:cNvGrpSpPr/>
              <p:nvPr/>
            </p:nvGrpSpPr>
            <p:grpSpPr>
              <a:xfrm rot="5400000">
                <a:off x="6528000" y="1327955"/>
                <a:ext cx="4800000" cy="4800000"/>
                <a:chOff x="300507" y="995966"/>
                <a:chExt cx="3600000" cy="3600000"/>
              </a:xfrm>
            </p:grpSpPr>
            <p:sp>
              <p:nvSpPr>
                <p:cNvPr id="7611" name="Rectangle 761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05" name="Rectangle 760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4" name="Group 6883"/>
            <p:cNvGrpSpPr/>
            <p:nvPr/>
          </p:nvGrpSpPr>
          <p:grpSpPr>
            <a:xfrm>
              <a:off x="3019272" y="2710980"/>
              <a:ext cx="504000" cy="504000"/>
              <a:chOff x="6528000" y="1327955"/>
              <a:chExt cx="4800000" cy="4800000"/>
            </a:xfrm>
          </p:grpSpPr>
          <p:grpSp>
            <p:nvGrpSpPr>
              <p:cNvPr id="7590" name="Group 7589"/>
              <p:cNvGrpSpPr/>
              <p:nvPr/>
            </p:nvGrpSpPr>
            <p:grpSpPr>
              <a:xfrm rot="5400000">
                <a:off x="6528000" y="1327955"/>
                <a:ext cx="4800000" cy="4800000"/>
                <a:chOff x="300507" y="995966"/>
                <a:chExt cx="3600000" cy="3600000"/>
              </a:xfrm>
            </p:grpSpPr>
            <p:sp>
              <p:nvSpPr>
                <p:cNvPr id="7597" name="Rectangle 759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91" name="Rectangle 759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5" name="Group 6884"/>
            <p:cNvGrpSpPr/>
            <p:nvPr/>
          </p:nvGrpSpPr>
          <p:grpSpPr>
            <a:xfrm>
              <a:off x="3629797" y="2710980"/>
              <a:ext cx="504000" cy="504000"/>
              <a:chOff x="6528000" y="1327955"/>
              <a:chExt cx="4800000" cy="4800000"/>
            </a:xfrm>
          </p:grpSpPr>
          <p:grpSp>
            <p:nvGrpSpPr>
              <p:cNvPr id="7576" name="Group 7575"/>
              <p:cNvGrpSpPr/>
              <p:nvPr/>
            </p:nvGrpSpPr>
            <p:grpSpPr>
              <a:xfrm rot="5400000">
                <a:off x="6528000" y="1327955"/>
                <a:ext cx="4800000" cy="4800000"/>
                <a:chOff x="300507" y="995966"/>
                <a:chExt cx="3600000" cy="3600000"/>
              </a:xfrm>
            </p:grpSpPr>
            <p:sp>
              <p:nvSpPr>
                <p:cNvPr id="7583" name="Rectangle 758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77" name="Rectangle 757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6" name="Group 6885"/>
            <p:cNvGrpSpPr/>
            <p:nvPr/>
          </p:nvGrpSpPr>
          <p:grpSpPr>
            <a:xfrm>
              <a:off x="4235955" y="2710980"/>
              <a:ext cx="504000" cy="504000"/>
              <a:chOff x="6528000" y="1327955"/>
              <a:chExt cx="4800000" cy="4800000"/>
            </a:xfrm>
          </p:grpSpPr>
          <p:grpSp>
            <p:nvGrpSpPr>
              <p:cNvPr id="7562" name="Group 7561"/>
              <p:cNvGrpSpPr/>
              <p:nvPr/>
            </p:nvGrpSpPr>
            <p:grpSpPr>
              <a:xfrm rot="5400000">
                <a:off x="6528000" y="1327955"/>
                <a:ext cx="4800000" cy="4800000"/>
                <a:chOff x="300507" y="995966"/>
                <a:chExt cx="3600000" cy="3600000"/>
              </a:xfrm>
            </p:grpSpPr>
            <p:sp>
              <p:nvSpPr>
                <p:cNvPr id="7569" name="Rectangle 756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63" name="Rectangle 756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7" name="Group 6886"/>
            <p:cNvGrpSpPr/>
            <p:nvPr/>
          </p:nvGrpSpPr>
          <p:grpSpPr>
            <a:xfrm>
              <a:off x="4846480" y="2710980"/>
              <a:ext cx="504000" cy="504000"/>
              <a:chOff x="6528000" y="1327955"/>
              <a:chExt cx="4800000" cy="4800000"/>
            </a:xfrm>
          </p:grpSpPr>
          <p:grpSp>
            <p:nvGrpSpPr>
              <p:cNvPr id="7548" name="Group 7547"/>
              <p:cNvGrpSpPr/>
              <p:nvPr/>
            </p:nvGrpSpPr>
            <p:grpSpPr>
              <a:xfrm rot="5400000">
                <a:off x="6528000" y="1327955"/>
                <a:ext cx="4800000" cy="4800000"/>
                <a:chOff x="300507" y="995966"/>
                <a:chExt cx="3600000" cy="3600000"/>
              </a:xfrm>
            </p:grpSpPr>
            <p:sp>
              <p:nvSpPr>
                <p:cNvPr id="7555" name="Rectangle 755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49" name="Rectangle 754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8" name="Group 6887"/>
            <p:cNvGrpSpPr/>
            <p:nvPr/>
          </p:nvGrpSpPr>
          <p:grpSpPr>
            <a:xfrm>
              <a:off x="5457005" y="2710980"/>
              <a:ext cx="504000" cy="504000"/>
              <a:chOff x="6528000" y="1327955"/>
              <a:chExt cx="4800000" cy="4800000"/>
            </a:xfrm>
          </p:grpSpPr>
          <p:grpSp>
            <p:nvGrpSpPr>
              <p:cNvPr id="7534" name="Group 7533"/>
              <p:cNvGrpSpPr/>
              <p:nvPr/>
            </p:nvGrpSpPr>
            <p:grpSpPr>
              <a:xfrm rot="5400000">
                <a:off x="6528000" y="1327955"/>
                <a:ext cx="4800000" cy="4800000"/>
                <a:chOff x="300507" y="995966"/>
                <a:chExt cx="3600000" cy="3600000"/>
              </a:xfrm>
            </p:grpSpPr>
            <p:sp>
              <p:nvSpPr>
                <p:cNvPr id="7541" name="Rectangle 754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35" name="Rectangle 753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9" name="Group 6888"/>
            <p:cNvGrpSpPr/>
            <p:nvPr/>
          </p:nvGrpSpPr>
          <p:grpSpPr>
            <a:xfrm>
              <a:off x="6067530" y="2710980"/>
              <a:ext cx="504000" cy="504000"/>
              <a:chOff x="6528000" y="1327955"/>
              <a:chExt cx="4800000" cy="4800000"/>
            </a:xfrm>
          </p:grpSpPr>
          <p:grpSp>
            <p:nvGrpSpPr>
              <p:cNvPr id="7520" name="Group 7519"/>
              <p:cNvGrpSpPr/>
              <p:nvPr/>
            </p:nvGrpSpPr>
            <p:grpSpPr>
              <a:xfrm rot="5400000">
                <a:off x="6528000" y="1327955"/>
                <a:ext cx="4800000" cy="4800000"/>
                <a:chOff x="300507" y="995966"/>
                <a:chExt cx="3600000" cy="3600000"/>
              </a:xfrm>
            </p:grpSpPr>
            <p:sp>
              <p:nvSpPr>
                <p:cNvPr id="7527" name="Rectangle 752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21" name="Rectangle 75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0" name="Group 6889"/>
            <p:cNvGrpSpPr/>
            <p:nvPr/>
          </p:nvGrpSpPr>
          <p:grpSpPr>
            <a:xfrm>
              <a:off x="6678055" y="2710980"/>
              <a:ext cx="504000" cy="504000"/>
              <a:chOff x="6528000" y="1327955"/>
              <a:chExt cx="4800000" cy="4800000"/>
            </a:xfrm>
          </p:grpSpPr>
          <p:grpSp>
            <p:nvGrpSpPr>
              <p:cNvPr id="7506" name="Group 7505"/>
              <p:cNvGrpSpPr/>
              <p:nvPr/>
            </p:nvGrpSpPr>
            <p:grpSpPr>
              <a:xfrm rot="5400000">
                <a:off x="6528000" y="1327955"/>
                <a:ext cx="4800000" cy="4800000"/>
                <a:chOff x="300507" y="995966"/>
                <a:chExt cx="3600000" cy="3600000"/>
              </a:xfrm>
            </p:grpSpPr>
            <p:sp>
              <p:nvSpPr>
                <p:cNvPr id="7513" name="Rectangle 751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07" name="Rectangle 750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1" name="Group 6890"/>
            <p:cNvGrpSpPr/>
            <p:nvPr/>
          </p:nvGrpSpPr>
          <p:grpSpPr>
            <a:xfrm>
              <a:off x="7288580" y="2710980"/>
              <a:ext cx="504000" cy="504000"/>
              <a:chOff x="6528000" y="1327955"/>
              <a:chExt cx="4800000" cy="4800000"/>
            </a:xfrm>
          </p:grpSpPr>
          <p:grpSp>
            <p:nvGrpSpPr>
              <p:cNvPr id="7492" name="Group 7491"/>
              <p:cNvGrpSpPr/>
              <p:nvPr/>
            </p:nvGrpSpPr>
            <p:grpSpPr>
              <a:xfrm rot="5400000">
                <a:off x="6528000" y="1327955"/>
                <a:ext cx="4800000" cy="4800000"/>
                <a:chOff x="300507" y="995966"/>
                <a:chExt cx="3600000" cy="3600000"/>
              </a:xfrm>
            </p:grpSpPr>
            <p:sp>
              <p:nvSpPr>
                <p:cNvPr id="7499" name="Rectangle 749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93" name="Rectangle 749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2" name="Group 6891"/>
            <p:cNvGrpSpPr/>
            <p:nvPr/>
          </p:nvGrpSpPr>
          <p:grpSpPr>
            <a:xfrm>
              <a:off x="1798222" y="3310853"/>
              <a:ext cx="504000" cy="504000"/>
              <a:chOff x="6528000" y="1327955"/>
              <a:chExt cx="4800000" cy="4800000"/>
            </a:xfrm>
          </p:grpSpPr>
          <p:grpSp>
            <p:nvGrpSpPr>
              <p:cNvPr id="7478" name="Group 7477"/>
              <p:cNvGrpSpPr/>
              <p:nvPr/>
            </p:nvGrpSpPr>
            <p:grpSpPr>
              <a:xfrm rot="5400000">
                <a:off x="6528000" y="1327955"/>
                <a:ext cx="4800000" cy="4800000"/>
                <a:chOff x="300507" y="995966"/>
                <a:chExt cx="3600000" cy="3600000"/>
              </a:xfrm>
            </p:grpSpPr>
            <p:sp>
              <p:nvSpPr>
                <p:cNvPr id="7485" name="Rectangle 748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79" name="Rectangle 747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3" name="Group 6892"/>
            <p:cNvGrpSpPr/>
            <p:nvPr/>
          </p:nvGrpSpPr>
          <p:grpSpPr>
            <a:xfrm>
              <a:off x="2408747" y="3310853"/>
              <a:ext cx="504000" cy="504000"/>
              <a:chOff x="6528000" y="1327955"/>
              <a:chExt cx="4800000" cy="4800000"/>
            </a:xfrm>
          </p:grpSpPr>
          <p:grpSp>
            <p:nvGrpSpPr>
              <p:cNvPr id="7464" name="Group 7463"/>
              <p:cNvGrpSpPr/>
              <p:nvPr/>
            </p:nvGrpSpPr>
            <p:grpSpPr>
              <a:xfrm rot="5400000">
                <a:off x="6528000" y="1327955"/>
                <a:ext cx="4800000" cy="4800000"/>
                <a:chOff x="300507" y="995966"/>
                <a:chExt cx="3600000" cy="3600000"/>
              </a:xfrm>
            </p:grpSpPr>
            <p:sp>
              <p:nvSpPr>
                <p:cNvPr id="7471" name="Rectangle 747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65" name="Rectangle 746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4" name="Group 6893"/>
            <p:cNvGrpSpPr/>
            <p:nvPr/>
          </p:nvGrpSpPr>
          <p:grpSpPr>
            <a:xfrm>
              <a:off x="3019272" y="3310853"/>
              <a:ext cx="504000" cy="504000"/>
              <a:chOff x="6528000" y="1327955"/>
              <a:chExt cx="4800000" cy="4800000"/>
            </a:xfrm>
          </p:grpSpPr>
          <p:grpSp>
            <p:nvGrpSpPr>
              <p:cNvPr id="7450" name="Group 7449"/>
              <p:cNvGrpSpPr/>
              <p:nvPr/>
            </p:nvGrpSpPr>
            <p:grpSpPr>
              <a:xfrm rot="5400000">
                <a:off x="6528000" y="1327955"/>
                <a:ext cx="4800000" cy="4800000"/>
                <a:chOff x="300507" y="995966"/>
                <a:chExt cx="3600000" cy="3600000"/>
              </a:xfrm>
            </p:grpSpPr>
            <p:sp>
              <p:nvSpPr>
                <p:cNvPr id="7457" name="Rectangle 745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51" name="Rectangle 745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5" name="Group 6894"/>
            <p:cNvGrpSpPr/>
            <p:nvPr/>
          </p:nvGrpSpPr>
          <p:grpSpPr>
            <a:xfrm>
              <a:off x="3629797" y="3310853"/>
              <a:ext cx="504000" cy="504000"/>
              <a:chOff x="6528000" y="1327955"/>
              <a:chExt cx="4800000" cy="4800000"/>
            </a:xfrm>
          </p:grpSpPr>
          <p:grpSp>
            <p:nvGrpSpPr>
              <p:cNvPr id="7436" name="Group 7435"/>
              <p:cNvGrpSpPr/>
              <p:nvPr/>
            </p:nvGrpSpPr>
            <p:grpSpPr>
              <a:xfrm rot="5400000">
                <a:off x="6528000" y="1327955"/>
                <a:ext cx="4800000" cy="4800000"/>
                <a:chOff x="300507" y="995966"/>
                <a:chExt cx="3600000" cy="3600000"/>
              </a:xfrm>
            </p:grpSpPr>
            <p:sp>
              <p:nvSpPr>
                <p:cNvPr id="7443" name="Rectangle 744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37" name="Rectangle 743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6" name="Group 6895"/>
            <p:cNvGrpSpPr/>
            <p:nvPr/>
          </p:nvGrpSpPr>
          <p:grpSpPr>
            <a:xfrm>
              <a:off x="4235955" y="3310853"/>
              <a:ext cx="504000" cy="504000"/>
              <a:chOff x="6528000" y="1327955"/>
              <a:chExt cx="4800000" cy="4800000"/>
            </a:xfrm>
          </p:grpSpPr>
          <p:grpSp>
            <p:nvGrpSpPr>
              <p:cNvPr id="7422" name="Group 7421"/>
              <p:cNvGrpSpPr/>
              <p:nvPr/>
            </p:nvGrpSpPr>
            <p:grpSpPr>
              <a:xfrm rot="5400000">
                <a:off x="6528000" y="1327955"/>
                <a:ext cx="4800000" cy="4800000"/>
                <a:chOff x="300507" y="995966"/>
                <a:chExt cx="3600000" cy="3600000"/>
              </a:xfrm>
            </p:grpSpPr>
            <p:sp>
              <p:nvSpPr>
                <p:cNvPr id="7429" name="Rectangle 742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23" name="Rectangle 742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7" name="Group 6896"/>
            <p:cNvGrpSpPr/>
            <p:nvPr/>
          </p:nvGrpSpPr>
          <p:grpSpPr>
            <a:xfrm>
              <a:off x="4846480" y="3310853"/>
              <a:ext cx="504000" cy="504000"/>
              <a:chOff x="6528000" y="1327955"/>
              <a:chExt cx="4800000" cy="4800000"/>
            </a:xfrm>
          </p:grpSpPr>
          <p:grpSp>
            <p:nvGrpSpPr>
              <p:cNvPr id="7408" name="Group 7407"/>
              <p:cNvGrpSpPr/>
              <p:nvPr/>
            </p:nvGrpSpPr>
            <p:grpSpPr>
              <a:xfrm rot="5400000">
                <a:off x="6528000" y="1327955"/>
                <a:ext cx="4800000" cy="4800000"/>
                <a:chOff x="300507" y="995966"/>
                <a:chExt cx="3600000" cy="3600000"/>
              </a:xfrm>
            </p:grpSpPr>
            <p:sp>
              <p:nvSpPr>
                <p:cNvPr id="7415" name="Rectangle 741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09" name="Rectangle 740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8" name="Group 6897"/>
            <p:cNvGrpSpPr/>
            <p:nvPr/>
          </p:nvGrpSpPr>
          <p:grpSpPr>
            <a:xfrm>
              <a:off x="5457005" y="3310853"/>
              <a:ext cx="504000" cy="504000"/>
              <a:chOff x="6528000" y="1327955"/>
              <a:chExt cx="4800000" cy="4800000"/>
            </a:xfrm>
          </p:grpSpPr>
          <p:grpSp>
            <p:nvGrpSpPr>
              <p:cNvPr id="7394" name="Group 7393"/>
              <p:cNvGrpSpPr/>
              <p:nvPr/>
            </p:nvGrpSpPr>
            <p:grpSpPr>
              <a:xfrm rot="5400000">
                <a:off x="6528000" y="1327955"/>
                <a:ext cx="4800000" cy="4800000"/>
                <a:chOff x="300507" y="995966"/>
                <a:chExt cx="3600000" cy="3600000"/>
              </a:xfrm>
            </p:grpSpPr>
            <p:sp>
              <p:nvSpPr>
                <p:cNvPr id="7401" name="Rectangle 740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95" name="Rectangle 739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9" name="Group 6898"/>
            <p:cNvGrpSpPr/>
            <p:nvPr/>
          </p:nvGrpSpPr>
          <p:grpSpPr>
            <a:xfrm>
              <a:off x="6067530" y="3310853"/>
              <a:ext cx="504000" cy="504000"/>
              <a:chOff x="6528000" y="1327955"/>
              <a:chExt cx="4800000" cy="4800000"/>
            </a:xfrm>
          </p:grpSpPr>
          <p:grpSp>
            <p:nvGrpSpPr>
              <p:cNvPr id="7380" name="Group 7379"/>
              <p:cNvGrpSpPr/>
              <p:nvPr/>
            </p:nvGrpSpPr>
            <p:grpSpPr>
              <a:xfrm rot="5400000">
                <a:off x="6528000" y="1327955"/>
                <a:ext cx="4800000" cy="4800000"/>
                <a:chOff x="300507" y="995966"/>
                <a:chExt cx="3600000" cy="3600000"/>
              </a:xfrm>
            </p:grpSpPr>
            <p:sp>
              <p:nvSpPr>
                <p:cNvPr id="7387" name="Rectangle 738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81" name="Rectangle 738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0" name="Group 6899"/>
            <p:cNvGrpSpPr/>
            <p:nvPr/>
          </p:nvGrpSpPr>
          <p:grpSpPr>
            <a:xfrm>
              <a:off x="6678055" y="3310853"/>
              <a:ext cx="504000" cy="504000"/>
              <a:chOff x="6528000" y="1327955"/>
              <a:chExt cx="4800000" cy="4800000"/>
            </a:xfrm>
          </p:grpSpPr>
          <p:grpSp>
            <p:nvGrpSpPr>
              <p:cNvPr id="7366" name="Group 7365"/>
              <p:cNvGrpSpPr/>
              <p:nvPr/>
            </p:nvGrpSpPr>
            <p:grpSpPr>
              <a:xfrm rot="5400000">
                <a:off x="6528000" y="1327955"/>
                <a:ext cx="4800000" cy="4800000"/>
                <a:chOff x="300507" y="995966"/>
                <a:chExt cx="3600000" cy="3600000"/>
              </a:xfrm>
            </p:grpSpPr>
            <p:sp>
              <p:nvSpPr>
                <p:cNvPr id="7373" name="Rectangle 737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67" name="Rectangle 736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1" name="Group 6900"/>
            <p:cNvGrpSpPr/>
            <p:nvPr/>
          </p:nvGrpSpPr>
          <p:grpSpPr>
            <a:xfrm>
              <a:off x="7288580" y="3310853"/>
              <a:ext cx="504000" cy="504000"/>
              <a:chOff x="6528000" y="1327955"/>
              <a:chExt cx="4800000" cy="4800000"/>
            </a:xfrm>
          </p:grpSpPr>
          <p:grpSp>
            <p:nvGrpSpPr>
              <p:cNvPr id="7352" name="Group 7351"/>
              <p:cNvGrpSpPr/>
              <p:nvPr/>
            </p:nvGrpSpPr>
            <p:grpSpPr>
              <a:xfrm rot="5400000">
                <a:off x="6528000" y="1327955"/>
                <a:ext cx="4800000" cy="4800000"/>
                <a:chOff x="300507" y="995966"/>
                <a:chExt cx="3600000" cy="3600000"/>
              </a:xfrm>
            </p:grpSpPr>
            <p:sp>
              <p:nvSpPr>
                <p:cNvPr id="7359" name="Rectangle 735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53" name="Rectangle 735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2" name="Group 6901"/>
            <p:cNvGrpSpPr/>
            <p:nvPr/>
          </p:nvGrpSpPr>
          <p:grpSpPr>
            <a:xfrm>
              <a:off x="1798222" y="3907242"/>
              <a:ext cx="504000" cy="504000"/>
              <a:chOff x="6528000" y="1327955"/>
              <a:chExt cx="4800000" cy="4800000"/>
            </a:xfrm>
          </p:grpSpPr>
          <p:grpSp>
            <p:nvGrpSpPr>
              <p:cNvPr id="7338" name="Group 7337"/>
              <p:cNvGrpSpPr/>
              <p:nvPr/>
            </p:nvGrpSpPr>
            <p:grpSpPr>
              <a:xfrm rot="5400000">
                <a:off x="6528000" y="1327955"/>
                <a:ext cx="4800000" cy="4800000"/>
                <a:chOff x="300507" y="995966"/>
                <a:chExt cx="3600000" cy="3600000"/>
              </a:xfrm>
            </p:grpSpPr>
            <p:sp>
              <p:nvSpPr>
                <p:cNvPr id="7345" name="Rectangle 734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39" name="Rectangle 733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3" name="Group 6902"/>
            <p:cNvGrpSpPr/>
            <p:nvPr/>
          </p:nvGrpSpPr>
          <p:grpSpPr>
            <a:xfrm>
              <a:off x="2408747" y="3907242"/>
              <a:ext cx="504000" cy="504000"/>
              <a:chOff x="6528000" y="1327955"/>
              <a:chExt cx="4800000" cy="4800000"/>
            </a:xfrm>
          </p:grpSpPr>
          <p:grpSp>
            <p:nvGrpSpPr>
              <p:cNvPr id="7324" name="Group 7323"/>
              <p:cNvGrpSpPr/>
              <p:nvPr/>
            </p:nvGrpSpPr>
            <p:grpSpPr>
              <a:xfrm rot="5400000">
                <a:off x="6528000" y="1327955"/>
                <a:ext cx="4800000" cy="4800000"/>
                <a:chOff x="300507" y="995966"/>
                <a:chExt cx="3600000" cy="3600000"/>
              </a:xfrm>
            </p:grpSpPr>
            <p:sp>
              <p:nvSpPr>
                <p:cNvPr id="7331" name="Rectangle 733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25" name="Rectangle 732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4" name="Group 6903"/>
            <p:cNvGrpSpPr/>
            <p:nvPr/>
          </p:nvGrpSpPr>
          <p:grpSpPr>
            <a:xfrm>
              <a:off x="3019272" y="3907242"/>
              <a:ext cx="504000" cy="504000"/>
              <a:chOff x="6528000" y="1327955"/>
              <a:chExt cx="4800000" cy="4800000"/>
            </a:xfrm>
          </p:grpSpPr>
          <p:grpSp>
            <p:nvGrpSpPr>
              <p:cNvPr id="7310" name="Group 7309"/>
              <p:cNvGrpSpPr/>
              <p:nvPr/>
            </p:nvGrpSpPr>
            <p:grpSpPr>
              <a:xfrm rot="5400000">
                <a:off x="6528000" y="1327955"/>
                <a:ext cx="4800000" cy="4800000"/>
                <a:chOff x="300507" y="995966"/>
                <a:chExt cx="3600000" cy="3600000"/>
              </a:xfrm>
            </p:grpSpPr>
            <p:sp>
              <p:nvSpPr>
                <p:cNvPr id="7317" name="Rectangle 731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11" name="Rectangle 731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5" name="Group 6904"/>
            <p:cNvGrpSpPr/>
            <p:nvPr/>
          </p:nvGrpSpPr>
          <p:grpSpPr>
            <a:xfrm>
              <a:off x="3629797" y="3907242"/>
              <a:ext cx="504000" cy="504000"/>
              <a:chOff x="6528000" y="1327955"/>
              <a:chExt cx="4800000" cy="4800000"/>
            </a:xfrm>
          </p:grpSpPr>
          <p:grpSp>
            <p:nvGrpSpPr>
              <p:cNvPr id="7296" name="Group 7295"/>
              <p:cNvGrpSpPr/>
              <p:nvPr/>
            </p:nvGrpSpPr>
            <p:grpSpPr>
              <a:xfrm rot="5400000">
                <a:off x="6528000" y="1327955"/>
                <a:ext cx="4800000" cy="4800000"/>
                <a:chOff x="300507" y="995966"/>
                <a:chExt cx="3600000" cy="3600000"/>
              </a:xfrm>
            </p:grpSpPr>
            <p:sp>
              <p:nvSpPr>
                <p:cNvPr id="7303" name="Rectangle 730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97" name="Rectangle 729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6" name="Group 6905"/>
            <p:cNvGrpSpPr/>
            <p:nvPr/>
          </p:nvGrpSpPr>
          <p:grpSpPr>
            <a:xfrm>
              <a:off x="4235955" y="3907242"/>
              <a:ext cx="504000" cy="504000"/>
              <a:chOff x="6528000" y="1327955"/>
              <a:chExt cx="4800000" cy="4800000"/>
            </a:xfrm>
          </p:grpSpPr>
          <p:grpSp>
            <p:nvGrpSpPr>
              <p:cNvPr id="7282" name="Group 7281"/>
              <p:cNvGrpSpPr/>
              <p:nvPr/>
            </p:nvGrpSpPr>
            <p:grpSpPr>
              <a:xfrm rot="5400000">
                <a:off x="6528000" y="1327955"/>
                <a:ext cx="4800000" cy="4800000"/>
                <a:chOff x="300507" y="995966"/>
                <a:chExt cx="3600000" cy="3600000"/>
              </a:xfrm>
            </p:grpSpPr>
            <p:sp>
              <p:nvSpPr>
                <p:cNvPr id="7289" name="Rectangle 728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83" name="Rectangle 728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7" name="Group 6906"/>
            <p:cNvGrpSpPr/>
            <p:nvPr/>
          </p:nvGrpSpPr>
          <p:grpSpPr>
            <a:xfrm>
              <a:off x="4846480" y="3907242"/>
              <a:ext cx="504000" cy="504000"/>
              <a:chOff x="6528000" y="1327955"/>
              <a:chExt cx="4800000" cy="4800000"/>
            </a:xfrm>
          </p:grpSpPr>
          <p:grpSp>
            <p:nvGrpSpPr>
              <p:cNvPr id="7268" name="Group 7267"/>
              <p:cNvGrpSpPr/>
              <p:nvPr/>
            </p:nvGrpSpPr>
            <p:grpSpPr>
              <a:xfrm rot="5400000">
                <a:off x="6528000" y="1327955"/>
                <a:ext cx="4800000" cy="4800000"/>
                <a:chOff x="300507" y="995966"/>
                <a:chExt cx="3600000" cy="3600000"/>
              </a:xfrm>
            </p:grpSpPr>
            <p:sp>
              <p:nvSpPr>
                <p:cNvPr id="7275" name="Rectangle 727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69" name="Rectangle 726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8" name="Group 6907"/>
            <p:cNvGrpSpPr/>
            <p:nvPr/>
          </p:nvGrpSpPr>
          <p:grpSpPr>
            <a:xfrm>
              <a:off x="5457005" y="3907242"/>
              <a:ext cx="504000" cy="504000"/>
              <a:chOff x="6528000" y="1327955"/>
              <a:chExt cx="4800000" cy="4800000"/>
            </a:xfrm>
          </p:grpSpPr>
          <p:grpSp>
            <p:nvGrpSpPr>
              <p:cNvPr id="7254" name="Group 7253"/>
              <p:cNvGrpSpPr/>
              <p:nvPr/>
            </p:nvGrpSpPr>
            <p:grpSpPr>
              <a:xfrm rot="5400000">
                <a:off x="6528000" y="1327955"/>
                <a:ext cx="4800000" cy="4800000"/>
                <a:chOff x="300507" y="995966"/>
                <a:chExt cx="3600000" cy="3600000"/>
              </a:xfrm>
            </p:grpSpPr>
            <p:sp>
              <p:nvSpPr>
                <p:cNvPr id="7261" name="Rectangle 726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55" name="Rectangle 725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9" name="Group 6908"/>
            <p:cNvGrpSpPr/>
            <p:nvPr/>
          </p:nvGrpSpPr>
          <p:grpSpPr>
            <a:xfrm>
              <a:off x="6067530" y="3907242"/>
              <a:ext cx="504000" cy="504000"/>
              <a:chOff x="6528000" y="1327955"/>
              <a:chExt cx="4800000" cy="4800000"/>
            </a:xfrm>
          </p:grpSpPr>
          <p:grpSp>
            <p:nvGrpSpPr>
              <p:cNvPr id="7240" name="Group 7239"/>
              <p:cNvGrpSpPr/>
              <p:nvPr/>
            </p:nvGrpSpPr>
            <p:grpSpPr>
              <a:xfrm rot="5400000">
                <a:off x="6528000" y="1327955"/>
                <a:ext cx="4800000" cy="4800000"/>
                <a:chOff x="300507" y="995966"/>
                <a:chExt cx="3600000" cy="3600000"/>
              </a:xfrm>
            </p:grpSpPr>
            <p:sp>
              <p:nvSpPr>
                <p:cNvPr id="7247" name="Rectangle 724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41" name="Rectangle 724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0" name="Group 6909"/>
            <p:cNvGrpSpPr/>
            <p:nvPr/>
          </p:nvGrpSpPr>
          <p:grpSpPr>
            <a:xfrm>
              <a:off x="6678055" y="3907242"/>
              <a:ext cx="504000" cy="504000"/>
              <a:chOff x="6528000" y="1327955"/>
              <a:chExt cx="4800000" cy="4800000"/>
            </a:xfrm>
          </p:grpSpPr>
          <p:grpSp>
            <p:nvGrpSpPr>
              <p:cNvPr id="7226" name="Group 7225"/>
              <p:cNvGrpSpPr/>
              <p:nvPr/>
            </p:nvGrpSpPr>
            <p:grpSpPr>
              <a:xfrm rot="5400000">
                <a:off x="6528000" y="1327955"/>
                <a:ext cx="4800000" cy="4800000"/>
                <a:chOff x="300507" y="995966"/>
                <a:chExt cx="3600000" cy="3600000"/>
              </a:xfrm>
            </p:grpSpPr>
            <p:sp>
              <p:nvSpPr>
                <p:cNvPr id="7233" name="Rectangle 72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27" name="Rectangle 722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1" name="Group 6910"/>
            <p:cNvGrpSpPr/>
            <p:nvPr/>
          </p:nvGrpSpPr>
          <p:grpSpPr>
            <a:xfrm>
              <a:off x="7288580" y="3907242"/>
              <a:ext cx="504000" cy="504000"/>
              <a:chOff x="6528000" y="1327955"/>
              <a:chExt cx="4800000" cy="4800000"/>
            </a:xfrm>
          </p:grpSpPr>
          <p:grpSp>
            <p:nvGrpSpPr>
              <p:cNvPr id="7212" name="Group 7211"/>
              <p:cNvGrpSpPr/>
              <p:nvPr/>
            </p:nvGrpSpPr>
            <p:grpSpPr>
              <a:xfrm rot="5400000">
                <a:off x="6528000" y="1327955"/>
                <a:ext cx="4800000" cy="4800000"/>
                <a:chOff x="300507" y="995966"/>
                <a:chExt cx="3600000" cy="3600000"/>
              </a:xfrm>
            </p:grpSpPr>
            <p:sp>
              <p:nvSpPr>
                <p:cNvPr id="7219" name="Rectangle 721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13" name="Rectangle 721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2" name="Group 6911"/>
            <p:cNvGrpSpPr/>
            <p:nvPr/>
          </p:nvGrpSpPr>
          <p:grpSpPr>
            <a:xfrm>
              <a:off x="1798222" y="4503630"/>
              <a:ext cx="504000" cy="504000"/>
              <a:chOff x="6528000" y="1327955"/>
              <a:chExt cx="4800000" cy="4800000"/>
            </a:xfrm>
          </p:grpSpPr>
          <p:grpSp>
            <p:nvGrpSpPr>
              <p:cNvPr id="7198" name="Group 7197"/>
              <p:cNvGrpSpPr/>
              <p:nvPr/>
            </p:nvGrpSpPr>
            <p:grpSpPr>
              <a:xfrm rot="5400000">
                <a:off x="6528000" y="1327955"/>
                <a:ext cx="4800000" cy="4800000"/>
                <a:chOff x="300507" y="995966"/>
                <a:chExt cx="3600000" cy="3600000"/>
              </a:xfrm>
            </p:grpSpPr>
            <p:sp>
              <p:nvSpPr>
                <p:cNvPr id="7205" name="Rectangle 720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99" name="Rectangle 719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3" name="Group 6912"/>
            <p:cNvGrpSpPr/>
            <p:nvPr/>
          </p:nvGrpSpPr>
          <p:grpSpPr>
            <a:xfrm>
              <a:off x="2408747" y="4503630"/>
              <a:ext cx="504000" cy="504000"/>
              <a:chOff x="6528000" y="1327955"/>
              <a:chExt cx="4800000" cy="4800000"/>
            </a:xfrm>
          </p:grpSpPr>
          <p:grpSp>
            <p:nvGrpSpPr>
              <p:cNvPr id="7184" name="Group 7183"/>
              <p:cNvGrpSpPr/>
              <p:nvPr/>
            </p:nvGrpSpPr>
            <p:grpSpPr>
              <a:xfrm rot="5400000">
                <a:off x="6528000" y="1327955"/>
                <a:ext cx="4800000" cy="4800000"/>
                <a:chOff x="300507" y="995966"/>
                <a:chExt cx="3600000" cy="3600000"/>
              </a:xfrm>
            </p:grpSpPr>
            <p:sp>
              <p:nvSpPr>
                <p:cNvPr id="7191" name="Rectangle 719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85" name="Rectangle 718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4" name="Group 6913"/>
            <p:cNvGrpSpPr/>
            <p:nvPr/>
          </p:nvGrpSpPr>
          <p:grpSpPr>
            <a:xfrm>
              <a:off x="3019272" y="4503630"/>
              <a:ext cx="504000" cy="504000"/>
              <a:chOff x="6528000" y="1327955"/>
              <a:chExt cx="4800000" cy="4800000"/>
            </a:xfrm>
          </p:grpSpPr>
          <p:grpSp>
            <p:nvGrpSpPr>
              <p:cNvPr id="7170" name="Group 7169"/>
              <p:cNvGrpSpPr/>
              <p:nvPr/>
            </p:nvGrpSpPr>
            <p:grpSpPr>
              <a:xfrm rot="5400000">
                <a:off x="6528000" y="1327955"/>
                <a:ext cx="4800000" cy="4800000"/>
                <a:chOff x="300507" y="995966"/>
                <a:chExt cx="3600000" cy="3600000"/>
              </a:xfrm>
            </p:grpSpPr>
            <p:sp>
              <p:nvSpPr>
                <p:cNvPr id="7177" name="Rectangle 717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71" name="Rectangle 717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5" name="Group 6914"/>
            <p:cNvGrpSpPr/>
            <p:nvPr/>
          </p:nvGrpSpPr>
          <p:grpSpPr>
            <a:xfrm>
              <a:off x="3629797" y="4503630"/>
              <a:ext cx="504000" cy="504000"/>
              <a:chOff x="6528000" y="1327955"/>
              <a:chExt cx="4800000" cy="4800000"/>
            </a:xfrm>
          </p:grpSpPr>
          <p:grpSp>
            <p:nvGrpSpPr>
              <p:cNvPr id="7156" name="Group 7155"/>
              <p:cNvGrpSpPr/>
              <p:nvPr/>
            </p:nvGrpSpPr>
            <p:grpSpPr>
              <a:xfrm rot="5400000">
                <a:off x="6528000" y="1327955"/>
                <a:ext cx="4800000" cy="4800000"/>
                <a:chOff x="300507" y="995966"/>
                <a:chExt cx="3600000" cy="3600000"/>
              </a:xfrm>
            </p:grpSpPr>
            <p:sp>
              <p:nvSpPr>
                <p:cNvPr id="7163" name="Rectangle 716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57" name="Rectangle 715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6" name="Group 6915"/>
            <p:cNvGrpSpPr/>
            <p:nvPr/>
          </p:nvGrpSpPr>
          <p:grpSpPr>
            <a:xfrm>
              <a:off x="4235955" y="4503630"/>
              <a:ext cx="504000" cy="504000"/>
              <a:chOff x="6528000" y="1327955"/>
              <a:chExt cx="4800000" cy="4800000"/>
            </a:xfrm>
          </p:grpSpPr>
          <p:grpSp>
            <p:nvGrpSpPr>
              <p:cNvPr id="7142" name="Group 7141"/>
              <p:cNvGrpSpPr/>
              <p:nvPr/>
            </p:nvGrpSpPr>
            <p:grpSpPr>
              <a:xfrm rot="5400000">
                <a:off x="6528000" y="1327955"/>
                <a:ext cx="4800000" cy="4800000"/>
                <a:chOff x="300507" y="995966"/>
                <a:chExt cx="3600000" cy="3600000"/>
              </a:xfrm>
            </p:grpSpPr>
            <p:sp>
              <p:nvSpPr>
                <p:cNvPr id="7149" name="Rectangle 714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43" name="Rectangle 714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7" name="Group 6916"/>
            <p:cNvGrpSpPr/>
            <p:nvPr/>
          </p:nvGrpSpPr>
          <p:grpSpPr>
            <a:xfrm>
              <a:off x="4846480" y="4503630"/>
              <a:ext cx="504000" cy="504000"/>
              <a:chOff x="6528000" y="1327955"/>
              <a:chExt cx="4800000" cy="4800000"/>
            </a:xfrm>
          </p:grpSpPr>
          <p:grpSp>
            <p:nvGrpSpPr>
              <p:cNvPr id="7128" name="Group 7127"/>
              <p:cNvGrpSpPr/>
              <p:nvPr/>
            </p:nvGrpSpPr>
            <p:grpSpPr>
              <a:xfrm rot="5400000">
                <a:off x="6528000" y="1327955"/>
                <a:ext cx="4800000" cy="4800000"/>
                <a:chOff x="300507" y="995966"/>
                <a:chExt cx="3600000" cy="3600000"/>
              </a:xfrm>
            </p:grpSpPr>
            <p:sp>
              <p:nvSpPr>
                <p:cNvPr id="7135" name="Rectangle 713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29" name="Rectangle 712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8" name="Group 6917"/>
            <p:cNvGrpSpPr/>
            <p:nvPr/>
          </p:nvGrpSpPr>
          <p:grpSpPr>
            <a:xfrm>
              <a:off x="5457005" y="4503630"/>
              <a:ext cx="504000" cy="504000"/>
              <a:chOff x="6528000" y="1327955"/>
              <a:chExt cx="4800000" cy="4800000"/>
            </a:xfrm>
          </p:grpSpPr>
          <p:grpSp>
            <p:nvGrpSpPr>
              <p:cNvPr id="7114" name="Group 7113"/>
              <p:cNvGrpSpPr/>
              <p:nvPr/>
            </p:nvGrpSpPr>
            <p:grpSpPr>
              <a:xfrm rot="5400000">
                <a:off x="6528000" y="1327955"/>
                <a:ext cx="4800000" cy="4800000"/>
                <a:chOff x="300507" y="995966"/>
                <a:chExt cx="3600000" cy="3600000"/>
              </a:xfrm>
            </p:grpSpPr>
            <p:sp>
              <p:nvSpPr>
                <p:cNvPr id="7121" name="Rectangle 712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15" name="Rectangle 711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9" name="Group 6918"/>
            <p:cNvGrpSpPr/>
            <p:nvPr/>
          </p:nvGrpSpPr>
          <p:grpSpPr>
            <a:xfrm>
              <a:off x="6067530" y="4503630"/>
              <a:ext cx="504000" cy="504000"/>
              <a:chOff x="6528000" y="1327955"/>
              <a:chExt cx="4800000" cy="4800000"/>
            </a:xfrm>
          </p:grpSpPr>
          <p:grpSp>
            <p:nvGrpSpPr>
              <p:cNvPr id="7100" name="Group 7099"/>
              <p:cNvGrpSpPr/>
              <p:nvPr/>
            </p:nvGrpSpPr>
            <p:grpSpPr>
              <a:xfrm rot="5400000">
                <a:off x="6528000" y="1327955"/>
                <a:ext cx="4800000" cy="4800000"/>
                <a:chOff x="300507" y="995966"/>
                <a:chExt cx="3600000" cy="3600000"/>
              </a:xfrm>
            </p:grpSpPr>
            <p:sp>
              <p:nvSpPr>
                <p:cNvPr id="7107" name="Rectangle 710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01" name="Rectangle 710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0" name="Group 6919"/>
            <p:cNvGrpSpPr/>
            <p:nvPr/>
          </p:nvGrpSpPr>
          <p:grpSpPr>
            <a:xfrm>
              <a:off x="6678055" y="4503630"/>
              <a:ext cx="504000" cy="504000"/>
              <a:chOff x="6528000" y="1327955"/>
              <a:chExt cx="4800000" cy="4800000"/>
            </a:xfrm>
          </p:grpSpPr>
          <p:grpSp>
            <p:nvGrpSpPr>
              <p:cNvPr id="7086" name="Group 7085"/>
              <p:cNvGrpSpPr/>
              <p:nvPr/>
            </p:nvGrpSpPr>
            <p:grpSpPr>
              <a:xfrm rot="5400000">
                <a:off x="6528000" y="1327955"/>
                <a:ext cx="4800000" cy="4800000"/>
                <a:chOff x="300507" y="995966"/>
                <a:chExt cx="3600000" cy="3600000"/>
              </a:xfrm>
            </p:grpSpPr>
            <p:sp>
              <p:nvSpPr>
                <p:cNvPr id="7093" name="Rectangle 709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87" name="Rectangle 708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1" name="Group 6920"/>
            <p:cNvGrpSpPr/>
            <p:nvPr/>
          </p:nvGrpSpPr>
          <p:grpSpPr>
            <a:xfrm>
              <a:off x="7288580" y="4503630"/>
              <a:ext cx="504000" cy="504000"/>
              <a:chOff x="6528000" y="1327955"/>
              <a:chExt cx="4800000" cy="4800000"/>
            </a:xfrm>
          </p:grpSpPr>
          <p:grpSp>
            <p:nvGrpSpPr>
              <p:cNvPr id="7072" name="Group 7071"/>
              <p:cNvGrpSpPr/>
              <p:nvPr/>
            </p:nvGrpSpPr>
            <p:grpSpPr>
              <a:xfrm rot="5400000">
                <a:off x="6528000" y="1327955"/>
                <a:ext cx="4800000" cy="4800000"/>
                <a:chOff x="300507" y="995966"/>
                <a:chExt cx="3600000" cy="3600000"/>
              </a:xfrm>
            </p:grpSpPr>
            <p:sp>
              <p:nvSpPr>
                <p:cNvPr id="7079" name="Rectangle 707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73" name="Rectangle 707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2" name="Group 6921"/>
            <p:cNvGrpSpPr/>
            <p:nvPr/>
          </p:nvGrpSpPr>
          <p:grpSpPr>
            <a:xfrm>
              <a:off x="1798222" y="5100019"/>
              <a:ext cx="504000" cy="504000"/>
              <a:chOff x="6528000" y="1327955"/>
              <a:chExt cx="4800000" cy="4800000"/>
            </a:xfrm>
          </p:grpSpPr>
          <p:grpSp>
            <p:nvGrpSpPr>
              <p:cNvPr id="7058" name="Group 7057"/>
              <p:cNvGrpSpPr/>
              <p:nvPr/>
            </p:nvGrpSpPr>
            <p:grpSpPr>
              <a:xfrm rot="5400000">
                <a:off x="6528000" y="1327955"/>
                <a:ext cx="4800000" cy="4800000"/>
                <a:chOff x="300507" y="995966"/>
                <a:chExt cx="3600000" cy="3600000"/>
              </a:xfrm>
            </p:grpSpPr>
            <p:sp>
              <p:nvSpPr>
                <p:cNvPr id="7065" name="Rectangle 70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59" name="Rectangle 70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3" name="Group 6922"/>
            <p:cNvGrpSpPr/>
            <p:nvPr/>
          </p:nvGrpSpPr>
          <p:grpSpPr>
            <a:xfrm>
              <a:off x="2408747" y="5100019"/>
              <a:ext cx="504000" cy="504000"/>
              <a:chOff x="6528000" y="1327955"/>
              <a:chExt cx="4800000" cy="4800000"/>
            </a:xfrm>
          </p:grpSpPr>
          <p:grpSp>
            <p:nvGrpSpPr>
              <p:cNvPr id="7044" name="Group 7043"/>
              <p:cNvGrpSpPr/>
              <p:nvPr/>
            </p:nvGrpSpPr>
            <p:grpSpPr>
              <a:xfrm rot="5400000">
                <a:off x="6528000" y="1327955"/>
                <a:ext cx="4800000" cy="4800000"/>
                <a:chOff x="300507" y="995966"/>
                <a:chExt cx="3600000" cy="3600000"/>
              </a:xfrm>
            </p:grpSpPr>
            <p:sp>
              <p:nvSpPr>
                <p:cNvPr id="7051" name="Rectangle 70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45" name="Rectangle 70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4" name="Group 6923"/>
            <p:cNvGrpSpPr/>
            <p:nvPr/>
          </p:nvGrpSpPr>
          <p:grpSpPr>
            <a:xfrm>
              <a:off x="3019272" y="5100019"/>
              <a:ext cx="504000" cy="504000"/>
              <a:chOff x="6528000" y="1327955"/>
              <a:chExt cx="4800000" cy="4800000"/>
            </a:xfrm>
          </p:grpSpPr>
          <p:grpSp>
            <p:nvGrpSpPr>
              <p:cNvPr id="7030" name="Group 7029"/>
              <p:cNvGrpSpPr/>
              <p:nvPr/>
            </p:nvGrpSpPr>
            <p:grpSpPr>
              <a:xfrm rot="5400000">
                <a:off x="6528000" y="1327955"/>
                <a:ext cx="4800000" cy="4800000"/>
                <a:chOff x="300507" y="995966"/>
                <a:chExt cx="3600000" cy="3600000"/>
              </a:xfrm>
            </p:grpSpPr>
            <p:sp>
              <p:nvSpPr>
                <p:cNvPr id="7037" name="Rectangle 70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31" name="Rectangle 70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5" name="Group 6924"/>
            <p:cNvGrpSpPr/>
            <p:nvPr/>
          </p:nvGrpSpPr>
          <p:grpSpPr>
            <a:xfrm>
              <a:off x="3629797" y="5100019"/>
              <a:ext cx="504000" cy="504000"/>
              <a:chOff x="6528000" y="1327955"/>
              <a:chExt cx="4800000" cy="4800000"/>
            </a:xfrm>
          </p:grpSpPr>
          <p:grpSp>
            <p:nvGrpSpPr>
              <p:cNvPr id="7016" name="Group 7015"/>
              <p:cNvGrpSpPr/>
              <p:nvPr/>
            </p:nvGrpSpPr>
            <p:grpSpPr>
              <a:xfrm rot="5400000">
                <a:off x="6528000" y="1327955"/>
                <a:ext cx="4800000" cy="4800000"/>
                <a:chOff x="300507" y="995966"/>
                <a:chExt cx="3600000" cy="3600000"/>
              </a:xfrm>
            </p:grpSpPr>
            <p:sp>
              <p:nvSpPr>
                <p:cNvPr id="7023" name="Rectangle 70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17" name="Rectangle 70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6" name="Group 6925"/>
            <p:cNvGrpSpPr/>
            <p:nvPr/>
          </p:nvGrpSpPr>
          <p:grpSpPr>
            <a:xfrm>
              <a:off x="4235955" y="5100019"/>
              <a:ext cx="504000" cy="504000"/>
              <a:chOff x="6528000" y="1327955"/>
              <a:chExt cx="4800000" cy="4800000"/>
            </a:xfrm>
          </p:grpSpPr>
          <p:grpSp>
            <p:nvGrpSpPr>
              <p:cNvPr id="7002" name="Group 7001"/>
              <p:cNvGrpSpPr/>
              <p:nvPr/>
            </p:nvGrpSpPr>
            <p:grpSpPr>
              <a:xfrm rot="5400000">
                <a:off x="6528000" y="1327955"/>
                <a:ext cx="4800000" cy="4800000"/>
                <a:chOff x="300507" y="995966"/>
                <a:chExt cx="3600000" cy="3600000"/>
              </a:xfrm>
            </p:grpSpPr>
            <p:sp>
              <p:nvSpPr>
                <p:cNvPr id="7009" name="Rectangle 70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03" name="Rectangle 70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7" name="Group 6926"/>
            <p:cNvGrpSpPr/>
            <p:nvPr/>
          </p:nvGrpSpPr>
          <p:grpSpPr>
            <a:xfrm>
              <a:off x="4846480" y="5100019"/>
              <a:ext cx="504000" cy="504000"/>
              <a:chOff x="6528000" y="1327955"/>
              <a:chExt cx="4800000" cy="4800000"/>
            </a:xfrm>
          </p:grpSpPr>
          <p:grpSp>
            <p:nvGrpSpPr>
              <p:cNvPr id="6988" name="Group 6987"/>
              <p:cNvGrpSpPr/>
              <p:nvPr/>
            </p:nvGrpSpPr>
            <p:grpSpPr>
              <a:xfrm rot="5400000">
                <a:off x="6528000" y="1327955"/>
                <a:ext cx="4800000" cy="4800000"/>
                <a:chOff x="300507" y="995966"/>
                <a:chExt cx="3600000" cy="3600000"/>
              </a:xfrm>
            </p:grpSpPr>
            <p:sp>
              <p:nvSpPr>
                <p:cNvPr id="6995" name="Rectangle 69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89" name="Rectangle 69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8" name="Group 6927"/>
            <p:cNvGrpSpPr/>
            <p:nvPr/>
          </p:nvGrpSpPr>
          <p:grpSpPr>
            <a:xfrm>
              <a:off x="5457005" y="5100019"/>
              <a:ext cx="504000" cy="504000"/>
              <a:chOff x="6528000" y="1327955"/>
              <a:chExt cx="4800000" cy="4800000"/>
            </a:xfrm>
          </p:grpSpPr>
          <p:grpSp>
            <p:nvGrpSpPr>
              <p:cNvPr id="6974" name="Group 6973"/>
              <p:cNvGrpSpPr/>
              <p:nvPr/>
            </p:nvGrpSpPr>
            <p:grpSpPr>
              <a:xfrm rot="5400000">
                <a:off x="6528000" y="1327955"/>
                <a:ext cx="4800000" cy="4800000"/>
                <a:chOff x="300507" y="995966"/>
                <a:chExt cx="3600000" cy="3600000"/>
              </a:xfrm>
            </p:grpSpPr>
            <p:sp>
              <p:nvSpPr>
                <p:cNvPr id="6981" name="Rectangle 69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75" name="Rectangle 69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9" name="Group 6928"/>
            <p:cNvGrpSpPr/>
            <p:nvPr/>
          </p:nvGrpSpPr>
          <p:grpSpPr>
            <a:xfrm>
              <a:off x="6067530" y="5100019"/>
              <a:ext cx="504000" cy="504000"/>
              <a:chOff x="6528000" y="1327955"/>
              <a:chExt cx="4800000" cy="4800000"/>
            </a:xfrm>
          </p:grpSpPr>
          <p:grpSp>
            <p:nvGrpSpPr>
              <p:cNvPr id="6960" name="Group 6959"/>
              <p:cNvGrpSpPr/>
              <p:nvPr/>
            </p:nvGrpSpPr>
            <p:grpSpPr>
              <a:xfrm rot="5400000">
                <a:off x="6528000" y="1327955"/>
                <a:ext cx="4800000" cy="4800000"/>
                <a:chOff x="300507" y="995966"/>
                <a:chExt cx="3600000" cy="3600000"/>
              </a:xfrm>
            </p:grpSpPr>
            <p:sp>
              <p:nvSpPr>
                <p:cNvPr id="6967" name="Rectangle 69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61" name="Rectangle 69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0" name="Group 6929"/>
            <p:cNvGrpSpPr/>
            <p:nvPr/>
          </p:nvGrpSpPr>
          <p:grpSpPr>
            <a:xfrm>
              <a:off x="6678055" y="5100019"/>
              <a:ext cx="504000" cy="504000"/>
              <a:chOff x="6528000" y="1327955"/>
              <a:chExt cx="4800000" cy="4800000"/>
            </a:xfrm>
          </p:grpSpPr>
          <p:grpSp>
            <p:nvGrpSpPr>
              <p:cNvPr id="6946" name="Group 6945"/>
              <p:cNvGrpSpPr/>
              <p:nvPr/>
            </p:nvGrpSpPr>
            <p:grpSpPr>
              <a:xfrm rot="5400000">
                <a:off x="6528000" y="1327955"/>
                <a:ext cx="4800000" cy="4800000"/>
                <a:chOff x="300507" y="995966"/>
                <a:chExt cx="3600000" cy="3600000"/>
              </a:xfrm>
            </p:grpSpPr>
            <p:sp>
              <p:nvSpPr>
                <p:cNvPr id="6953" name="Rectangle 69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47" name="Rectangle 69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1" name="Group 6930"/>
            <p:cNvGrpSpPr/>
            <p:nvPr/>
          </p:nvGrpSpPr>
          <p:grpSpPr>
            <a:xfrm>
              <a:off x="7288580" y="5100019"/>
              <a:ext cx="504000" cy="504000"/>
              <a:chOff x="6528000" y="1327955"/>
              <a:chExt cx="4800000" cy="4800000"/>
            </a:xfrm>
          </p:grpSpPr>
          <p:grpSp>
            <p:nvGrpSpPr>
              <p:cNvPr id="6932" name="Group 6931"/>
              <p:cNvGrpSpPr/>
              <p:nvPr/>
            </p:nvGrpSpPr>
            <p:grpSpPr>
              <a:xfrm rot="5400000">
                <a:off x="6528000" y="1327955"/>
                <a:ext cx="4800000" cy="4800000"/>
                <a:chOff x="300507" y="995966"/>
                <a:chExt cx="3600000" cy="3600000"/>
              </a:xfrm>
            </p:grpSpPr>
            <p:sp>
              <p:nvSpPr>
                <p:cNvPr id="6939" name="Rectangle 69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33" name="Rectangle 69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a:t>ROW STORE</a:t>
            </a:r>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a:t>COLUMN STORE</a:t>
            </a:r>
          </a:p>
        </p:txBody>
      </p:sp>
    </p:spTree>
    <p:extLst>
      <p:ext uri="{BB962C8B-B14F-4D97-AF65-F5344CB8AC3E}">
        <p14:creationId xmlns:p14="http://schemas.microsoft.com/office/powerpoint/2010/main" val="41286888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5666423"/>
          </a:xfrm>
        </p:spPr>
        <p:txBody>
          <a:bodyPr/>
          <a:lstStyle/>
          <a:p>
            <a:endParaRPr lang="en-US" dirty="0"/>
          </a:p>
          <a:p>
            <a:r>
              <a:rPr lang="en-US" dirty="0"/>
              <a:t>Azure site: </a:t>
            </a:r>
            <a:r>
              <a:rPr lang="en-US" dirty="0">
                <a:hlinkClick r:id="rId3"/>
              </a:rPr>
              <a:t>http://aka.ms/sqldw</a:t>
            </a:r>
            <a:endParaRPr lang="en-US" dirty="0"/>
          </a:p>
          <a:p>
            <a:r>
              <a:rPr lang="en-US" dirty="0"/>
              <a:t>SQL DW suggestions: </a:t>
            </a:r>
            <a:r>
              <a:rPr lang="en-US" dirty="0">
                <a:hlinkClick r:id="rId4"/>
              </a:rPr>
              <a:t>http://aka.ms/sql-dw-feedback</a:t>
            </a:r>
            <a:endParaRPr lang="en-US" dirty="0"/>
          </a:p>
          <a:p>
            <a:r>
              <a:rPr lang="en-US" dirty="0"/>
              <a:t>Stack Overflow – Tag: azure-</a:t>
            </a:r>
            <a:r>
              <a:rPr lang="en-US" dirty="0" err="1"/>
              <a:t>sqldw</a:t>
            </a:r>
            <a:endParaRPr lang="en-US" dirty="0"/>
          </a:p>
          <a:p>
            <a:r>
              <a:rPr lang="en-US" dirty="0"/>
              <a:t>Twitter: @</a:t>
            </a:r>
            <a:r>
              <a:rPr lang="en-US" dirty="0" err="1"/>
              <a:t>AzureSQLDW</a:t>
            </a:r>
            <a:endParaRPr lang="en-US" dirty="0"/>
          </a:p>
          <a:p>
            <a:r>
              <a:rPr lang="en-US" dirty="0"/>
              <a:t>Nominate: </a:t>
            </a:r>
            <a:r>
              <a:rPr lang="en-US" dirty="0">
                <a:hlinkClick r:id="rId5"/>
              </a:rPr>
              <a:t>http://aka.ms/engage_dw_cse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a:t>Data Protection</a:t>
            </a:r>
          </a:p>
        </p:txBody>
      </p:sp>
    </p:spTree>
    <p:extLst>
      <p:ext uri="{BB962C8B-B14F-4D97-AF65-F5344CB8AC3E}">
        <p14:creationId xmlns:p14="http://schemas.microsoft.com/office/powerpoint/2010/main" val="86534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1259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DW</a:t>
            </a:r>
            <a:br>
              <a:rPr lang="en-US" dirty="0"/>
            </a:br>
            <a:r>
              <a:rPr lang="en-US" dirty="0"/>
              <a:t>Overview</a:t>
            </a:r>
          </a:p>
        </p:txBody>
      </p:sp>
      <p:sp>
        <p:nvSpPr>
          <p:cNvPr id="5" name="Text Placeholder 4"/>
          <p:cNvSpPr>
            <a:spLocks noGrp="1"/>
          </p:cNvSpPr>
          <p:nvPr>
            <p:ph type="body" sz="quarter" idx="12"/>
          </p:nvPr>
        </p:nvSpPr>
        <p:spPr/>
        <p:txBody>
          <a:bodyPr/>
          <a:lstStyle/>
          <a:p>
            <a:r>
              <a:rPr lang="en-US" dirty="0"/>
              <a:t>Azure SQL DW CSE</a:t>
            </a:r>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9D2A45-C951-4605-BD60-4C7BFDC342F1}">
  <ds:schemaRefs>
    <ds:schemaRef ds:uri="http://schemas.openxmlformats.org/package/2006/metadata/core-properties"/>
    <ds:schemaRef ds:uri="fe895d80-bdac-4b0c-a194-bda78264fc7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4d431518-3490-47ae-ad22-2a9630ba0f7c"/>
    <ds:schemaRef ds:uri="http://www.w3.org/XML/1998/namespace"/>
    <ds:schemaRef ds:uri="http://purl.org/dc/dcmitype/"/>
  </ds:schemaRefs>
</ds:datastoreItem>
</file>

<file path=customXml/itemProps2.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3.xml><?xml version="1.0" encoding="utf-8"?>
<ds:datastoreItem xmlns:ds="http://schemas.openxmlformats.org/officeDocument/2006/customXml" ds:itemID="{497C9236-548A-463A-B705-B189C8F85C30}"/>
</file>

<file path=docProps/app.xml><?xml version="1.0" encoding="utf-8"?>
<Properties xmlns="http://schemas.openxmlformats.org/officeDocument/2006/extended-properties" xmlns:vt="http://schemas.openxmlformats.org/officeDocument/2006/docPropsVTypes">
  <Template>TR24_BO_CT_Template</Template>
  <TotalTime>0</TotalTime>
  <Words>3646</Words>
  <Application>Microsoft Office PowerPoint</Application>
  <PresentationFormat>Custom</PresentationFormat>
  <Paragraphs>1057</Paragraphs>
  <Slides>46</Slides>
  <Notes>40</Notes>
  <HiddenSlides>7</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46</vt:i4>
      </vt:variant>
    </vt:vector>
  </HeadingPairs>
  <TitlesOfParts>
    <vt:vector size="64"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Azure Data Warehouse      In-A-Day</vt:lpstr>
      <vt:lpstr>Agenda</vt:lpstr>
      <vt:lpstr>Wifi – MSFTWIFI</vt:lpstr>
      <vt:lpstr>Azure SQL DW Service</vt:lpstr>
      <vt:lpstr>cloud Data Warehouse</vt:lpstr>
      <vt:lpstr>Modern Data Warehouse</vt:lpstr>
      <vt:lpstr>hub &amp; Spoke architecture for bi </vt:lpstr>
      <vt:lpstr>Real time analytics</vt:lpstr>
      <vt:lpstr>Azure SQL DW Overview</vt:lpstr>
      <vt:lpstr>Under the hood - Architecture</vt:lpstr>
      <vt:lpstr>SQL DW Fundamentals</vt:lpstr>
      <vt:lpstr>Data Warehouse Units</vt:lpstr>
      <vt:lpstr>Separate compute from storage </vt:lpstr>
      <vt:lpstr>Independently scale compute </vt:lpstr>
      <vt:lpstr>Pause and resume workload</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T-SQL: Create a Replicated table</vt:lpstr>
      <vt:lpstr>Replicated Tables… How it works</vt:lpstr>
      <vt:lpstr>Indexing</vt:lpstr>
      <vt:lpstr>Indexing Choices  </vt:lpstr>
      <vt:lpstr>Indexing tables</vt:lpstr>
      <vt:lpstr>Clustered Columnstore Index  </vt:lpstr>
      <vt:lpstr>Clustered Index (Row Store)  </vt:lpstr>
      <vt:lpstr>Heap (No Index)</vt:lpstr>
      <vt:lpstr>Scale out = Distributed tables </vt:lpstr>
      <vt:lpstr>Clustered Columnstore &amp; Partitioning </vt:lpstr>
      <vt:lpstr>Polybase</vt:lpstr>
      <vt:lpstr>Polybase parallel load from Azure Storage</vt:lpstr>
      <vt:lpstr>Additional Resources</vt:lpstr>
      <vt:lpstr>Q&amp;A</vt:lpstr>
      <vt:lpstr>Data Protection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2019-07-14T15:59:01Z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